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74" r:id="rId4"/>
    <p:sldId id="270" r:id="rId5"/>
    <p:sldId id="267" r:id="rId6"/>
    <p:sldId id="271" r:id="rId7"/>
    <p:sldId id="275" r:id="rId8"/>
    <p:sldId id="272" r:id="rId9"/>
    <p:sldId id="273" r:id="rId10"/>
    <p:sldId id="268" r:id="rId11"/>
    <p:sldId id="256" r:id="rId12"/>
    <p:sldId id="259" r:id="rId13"/>
    <p:sldId id="260" r:id="rId14"/>
    <p:sldId id="261" r:id="rId15"/>
    <p:sldId id="262" r:id="rId16"/>
    <p:sldId id="263" r:id="rId17"/>
    <p:sldId id="264" r:id="rId18"/>
    <p:sldId id="269"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vonimiri1@outlook.com" initials="z" lastIdx="2" clrIdx="0">
    <p:extLst>
      <p:ext uri="{19B8F6BF-5375-455C-9EA6-DF929625EA0E}">
        <p15:presenceInfo xmlns:p15="http://schemas.microsoft.com/office/powerpoint/2012/main" userId="0a5c6589a8b999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2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D4DDA-A6ED-44AC-826C-6A9E1C225A71}"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8D802DB0-72DA-4DB0-99A2-21D39CE8B9A7}">
      <dgm:prSet phldrT="[Text]" custT="1"/>
      <dgm:spPr>
        <a:effectLst>
          <a:outerShdw blurRad="50800" dist="38100" algn="l" rotWithShape="0">
            <a:prstClr val="black">
              <a:alpha val="40000"/>
            </a:prstClr>
          </a:outerShdw>
        </a:effectLst>
      </dgm:spPr>
      <dgm:t>
        <a:bodyPr/>
        <a:lstStyle/>
        <a:p>
          <a:r>
            <a:rPr lang="en-US" sz="1800">
              <a:latin typeface="Times New Roman" panose="02020603050405020304" pitchFamily="18" charset="0"/>
              <a:cs typeface="Times New Roman" panose="02020603050405020304" pitchFamily="18" charset="0"/>
            </a:rPr>
            <a:t>EU</a:t>
          </a:r>
        </a:p>
      </dgm:t>
    </dgm:pt>
    <dgm:pt modelId="{F9E1F222-EE92-490C-881C-D9A120CB523A}" type="parTrans" cxnId="{19B72AA9-D9F3-40CE-8F63-1BC44B0194E8}">
      <dgm:prSet/>
      <dgm:spPr/>
      <dgm:t>
        <a:bodyPr/>
        <a:lstStyle/>
        <a:p>
          <a:endParaRPr lang="en-US"/>
        </a:p>
      </dgm:t>
    </dgm:pt>
    <dgm:pt modelId="{35AA9421-9434-4A08-B6DF-0250D15BA9F7}" type="sibTrans" cxnId="{19B72AA9-D9F3-40CE-8F63-1BC44B0194E8}">
      <dgm:prSet/>
      <dgm:spPr/>
      <dgm:t>
        <a:bodyPr/>
        <a:lstStyle/>
        <a:p>
          <a:endParaRPr lang="en-US"/>
        </a:p>
      </dgm:t>
    </dgm:pt>
    <dgm:pt modelId="{0731B046-C580-4682-ACFE-EF3835B6C4F2}">
      <dgm:prSet phldrT="[Text]" custT="1"/>
      <dgm:spPr>
        <a:solidFill>
          <a:schemeClr val="accent6">
            <a:lumMod val="75000"/>
          </a:schemeClr>
        </a:solidFill>
        <a:effectLst>
          <a:outerShdw blurRad="50800" dist="38100" algn="l" rotWithShape="0">
            <a:prstClr val="black">
              <a:alpha val="40000"/>
            </a:prstClr>
          </a:outerShdw>
        </a:effectLst>
      </dgm:spPr>
      <dgm:t>
        <a:bodyPr/>
        <a:lstStyle/>
        <a:p>
          <a:pPr algn="ctr"/>
          <a:r>
            <a:rPr lang="en-US" sz="1000" b="1" i="0" u="none" dirty="0" err="1">
              <a:latin typeface="Times New Roman" panose="02020603050405020304" pitchFamily="18" charset="0"/>
              <a:cs typeface="Times New Roman" panose="02020603050405020304" pitchFamily="18" charset="0"/>
            </a:rPr>
            <a:t>Sant</a:t>
          </a:r>
          <a:r>
            <a:rPr lang="en-US" sz="1000" b="1" i="0" u="none" dirty="0">
              <a:latin typeface="Times New Roman" panose="02020603050405020304" pitchFamily="18" charset="0"/>
              <a:cs typeface="Times New Roman" panose="02020603050405020304" pitchFamily="18" charset="0"/>
            </a:rPr>
            <a:t>' Anna School of advanced studies</a:t>
          </a:r>
          <a:endParaRPr lang="en-US" sz="1000" dirty="0">
            <a:latin typeface="Times New Roman" panose="02020603050405020304" pitchFamily="18" charset="0"/>
            <a:cs typeface="Times New Roman" panose="02020603050405020304" pitchFamily="18" charset="0"/>
          </a:endParaRPr>
        </a:p>
      </dgm:t>
    </dgm:pt>
    <dgm:pt modelId="{8A591FB3-728A-46B7-A5F8-CAF9FADD8A01}" type="parTrans" cxnId="{318D2E39-D465-4798-B018-B1D539BC0300}">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B9B84DA6-77BA-4C61-BADD-B21A75FE425E}" type="sibTrans" cxnId="{318D2E39-D465-4798-B018-B1D539BC0300}">
      <dgm:prSet/>
      <dgm:spPr/>
      <dgm:t>
        <a:bodyPr/>
        <a:lstStyle/>
        <a:p>
          <a:endParaRPr lang="en-US"/>
        </a:p>
      </dgm:t>
    </dgm:pt>
    <dgm:pt modelId="{080CD8A5-45D8-4CF7-AD74-CA0F5DE1F94D}">
      <dgm:prSet phldrT="[Text]" custT="1"/>
      <dgm:spPr>
        <a:solidFill>
          <a:schemeClr val="accent6">
            <a:lumMod val="75000"/>
          </a:schemeClr>
        </a:solidFill>
        <a:ln w="38100">
          <a:solidFill>
            <a:schemeClr val="tx1"/>
          </a:solidFill>
        </a:ln>
        <a:effectLst>
          <a:outerShdw blurRad="50800" dist="38100" algn="l" rotWithShape="0">
            <a:prstClr val="black">
              <a:alpha val="40000"/>
            </a:prstClr>
          </a:outerShdw>
        </a:effectLst>
      </dgm:spPr>
      <dgm:t>
        <a:bodyPr/>
        <a:lstStyle/>
        <a:p>
          <a:r>
            <a:rPr lang="en-US" sz="1000" b="1" i="0" u="none" dirty="0">
              <a:latin typeface="Times New Roman" panose="02020603050405020304" pitchFamily="18" charset="0"/>
              <a:cs typeface="Times New Roman" panose="02020603050405020304" pitchFamily="18" charset="0"/>
            </a:rPr>
            <a:t>The main school of fire service  Leader WP3, 4</a:t>
          </a:r>
          <a:endParaRPr lang="en-US" sz="1000" dirty="0">
            <a:latin typeface="Times New Roman" panose="02020603050405020304" pitchFamily="18" charset="0"/>
            <a:cs typeface="Times New Roman" panose="02020603050405020304" pitchFamily="18" charset="0"/>
          </a:endParaRPr>
        </a:p>
      </dgm:t>
    </dgm:pt>
    <dgm:pt modelId="{972A8493-9668-4E42-A6EA-B003DC5DEBD7}" type="parTrans" cxnId="{1273FE69-E7B8-4DB4-800B-4109EF73BD79}">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AB00206C-9286-4E24-9B47-C31F26931776}" type="sibTrans" cxnId="{1273FE69-E7B8-4DB4-800B-4109EF73BD79}">
      <dgm:prSet/>
      <dgm:spPr/>
      <dgm:t>
        <a:bodyPr/>
        <a:lstStyle/>
        <a:p>
          <a:endParaRPr lang="en-US"/>
        </a:p>
      </dgm:t>
    </dgm:pt>
    <dgm:pt modelId="{398A037D-871A-47B4-95C4-0ABBF5B9A71B}" type="asst">
      <dgm:prSet custT="1"/>
      <dgm:spPr>
        <a:ln w="38100">
          <a:solidFill>
            <a:schemeClr val="tx1"/>
          </a:solidFill>
        </a:ln>
        <a:effectLst>
          <a:outerShdw blurRad="50800" dist="38100" algn="l" rotWithShape="0">
            <a:prstClr val="black">
              <a:alpha val="40000"/>
            </a:prstClr>
          </a:outerShdw>
        </a:effectLst>
      </dgm:spPr>
      <dgm:t>
        <a:bodyPr/>
        <a:lstStyle/>
        <a:p>
          <a:r>
            <a:rPr lang="en-US" sz="900">
              <a:latin typeface="Times New Roman" panose="02020603050405020304" pitchFamily="18" charset="0"/>
              <a:cs typeface="Times New Roman" panose="02020603050405020304" pitchFamily="18" charset="0"/>
            </a:rPr>
            <a:t>Project coordinator KPA</a:t>
          </a:r>
        </a:p>
        <a:p>
          <a:r>
            <a:rPr lang="en-US" sz="900">
              <a:latin typeface="Times New Roman" panose="02020603050405020304" pitchFamily="18" charset="0"/>
              <a:cs typeface="Times New Roman" panose="02020603050405020304" pitchFamily="18" charset="0"/>
            </a:rPr>
            <a:t>Leader WP1, 6 and 8</a:t>
          </a:r>
        </a:p>
      </dgm:t>
    </dgm:pt>
    <dgm:pt modelId="{7ECD7997-5210-4F47-B1DE-1C9FBC93D700}" type="parTrans" cxnId="{79DAEEA5-F80F-4C6F-B63C-BB18BB87FE87}">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64E3EDD9-F8A4-4643-9475-104CF51D1554}" type="sibTrans" cxnId="{79DAEEA5-F80F-4C6F-B63C-BB18BB87FE87}">
      <dgm:prSet/>
      <dgm:spPr/>
      <dgm:t>
        <a:bodyPr/>
        <a:lstStyle/>
        <a:p>
          <a:endParaRPr lang="en-US"/>
        </a:p>
      </dgm:t>
    </dgm:pt>
    <dgm:pt modelId="{EF3B5FBE-E665-4940-A1F9-1CF536D61B17}" type="asst">
      <dgm:prSet custT="1"/>
      <dgm:spPr>
        <a:solidFill>
          <a:schemeClr val="accent4">
            <a:lumMod val="75000"/>
          </a:schemeClr>
        </a:solidFill>
        <a:ln w="38100">
          <a:solidFill>
            <a:schemeClr val="tx1"/>
          </a:solidFill>
        </a:ln>
        <a:effectLst>
          <a:outerShdw blurRad="50800" dist="38100" algn="l" rotWithShape="0">
            <a:prstClr val="black">
              <a:alpha val="40000"/>
            </a:prstClr>
          </a:outerShdw>
        </a:effectLst>
      </dgm:spPr>
      <dgm:t>
        <a:bodyPr/>
        <a:lstStyle/>
        <a:p>
          <a:r>
            <a:rPr lang="en-US" sz="1000" dirty="0">
              <a:latin typeface="Times New Roman" panose="02020603050405020304" pitchFamily="18" charset="0"/>
              <a:cs typeface="Times New Roman" panose="02020603050405020304" pitchFamily="18" charset="0"/>
            </a:rPr>
            <a:t>University of Belgrade FB</a:t>
          </a:r>
        </a:p>
        <a:p>
          <a:r>
            <a:rPr lang="en-US" sz="1000" dirty="0">
              <a:latin typeface="Times New Roman" panose="02020603050405020304" pitchFamily="18" charset="0"/>
              <a:cs typeface="Times New Roman" panose="02020603050405020304" pitchFamily="18" charset="0"/>
            </a:rPr>
            <a:t>Leader WP2</a:t>
          </a:r>
        </a:p>
      </dgm:t>
    </dgm:pt>
    <dgm:pt modelId="{F83AF6B8-2595-4DD4-91A6-F25197429EAA}" type="parTrans" cxnId="{C3BEC2BF-EA8A-471E-9014-676A2447383D}">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BDED61A7-6A11-43BC-8E94-BCF0083C4A9B}" type="sibTrans" cxnId="{C3BEC2BF-EA8A-471E-9014-676A2447383D}">
      <dgm:prSet/>
      <dgm:spPr/>
      <dgm:t>
        <a:bodyPr/>
        <a:lstStyle/>
        <a:p>
          <a:endParaRPr lang="en-US"/>
        </a:p>
      </dgm:t>
    </dgm:pt>
    <dgm:pt modelId="{10FACABD-9FEB-4DC3-83AD-0716CB6C309B}">
      <dgm:prSet custT="1"/>
      <dgm:spPr>
        <a:solidFill>
          <a:schemeClr val="accent4">
            <a:lumMod val="75000"/>
          </a:schemeClr>
        </a:solidFill>
        <a:effectLst>
          <a:outerShdw blurRad="50800" dist="38100" algn="l" rotWithShape="0">
            <a:prstClr val="black">
              <a:alpha val="40000"/>
            </a:prstClr>
          </a:outerShdw>
        </a:effectLst>
      </dgm:spPr>
      <dgm:t>
        <a:bodyPr/>
        <a:lstStyle/>
        <a:p>
          <a:r>
            <a:rPr lang="en-US" sz="1000" dirty="0">
              <a:latin typeface="Times New Roman" panose="02020603050405020304" pitchFamily="18" charset="0"/>
              <a:cs typeface="Times New Roman" panose="02020603050405020304" pitchFamily="18" charset="0"/>
            </a:rPr>
            <a:t>University of defense</a:t>
          </a:r>
        </a:p>
      </dgm:t>
    </dgm:pt>
    <dgm:pt modelId="{371A3A69-3800-4467-9E68-35CD7C75285F}" type="parTrans" cxnId="{53372082-C5E1-4373-A6CA-15B2004F56A1}">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5C6D5CCB-BA30-4AC2-A9A7-E1D3A9FE362F}" type="sibTrans" cxnId="{53372082-C5E1-4373-A6CA-15B2004F56A1}">
      <dgm:prSet/>
      <dgm:spPr/>
      <dgm:t>
        <a:bodyPr/>
        <a:lstStyle/>
        <a:p>
          <a:endParaRPr lang="en-US"/>
        </a:p>
      </dgm:t>
    </dgm:pt>
    <dgm:pt modelId="{8E70961E-6B50-4A1D-9006-B642AF9A5343}">
      <dgm:prSet custT="1"/>
      <dgm:spPr>
        <a:solidFill>
          <a:schemeClr val="accent4">
            <a:lumMod val="75000"/>
          </a:schemeClr>
        </a:solidFill>
        <a:effectLst>
          <a:outerShdw blurRad="50800" dist="38100" algn="l" rotWithShape="0">
            <a:prstClr val="black">
              <a:alpha val="40000"/>
            </a:prstClr>
          </a:outerShdw>
        </a:effectLst>
      </dgm:spPr>
      <dgm:t>
        <a:bodyPr/>
        <a:lstStyle/>
        <a:p>
          <a:r>
            <a:rPr lang="en-US" sz="1000" dirty="0" err="1">
              <a:latin typeface="Times New Roman" panose="02020603050405020304" pitchFamily="18" charset="0"/>
              <a:cs typeface="Times New Roman" panose="02020603050405020304" pitchFamily="18" charset="0"/>
            </a:rPr>
            <a:t>Educons</a:t>
          </a:r>
          <a:endParaRPr lang="en-US" sz="1000" dirty="0">
            <a:latin typeface="Times New Roman" panose="02020603050405020304" pitchFamily="18" charset="0"/>
            <a:cs typeface="Times New Roman" panose="02020603050405020304" pitchFamily="18" charset="0"/>
          </a:endParaRPr>
        </a:p>
      </dgm:t>
    </dgm:pt>
    <dgm:pt modelId="{010083E5-395C-42FB-896E-F2FD81CCC31D}" type="parTrans" cxnId="{D178AA4A-EBFC-49CF-AC88-D522540EA5FC}">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595F10C1-06C9-4DAC-B525-EC451C0959A9}" type="sibTrans" cxnId="{D178AA4A-EBFC-49CF-AC88-D522540EA5FC}">
      <dgm:prSet/>
      <dgm:spPr/>
      <dgm:t>
        <a:bodyPr/>
        <a:lstStyle/>
        <a:p>
          <a:endParaRPr lang="en-US"/>
        </a:p>
      </dgm:t>
    </dgm:pt>
    <dgm:pt modelId="{85C3335D-92D5-49D7-BF77-FDE4E5C68F7E}">
      <dgm:prSet custT="1"/>
      <dgm:spPr>
        <a:solidFill>
          <a:schemeClr val="accent4">
            <a:lumMod val="75000"/>
          </a:schemeClr>
        </a:solidFill>
        <a:effectLst>
          <a:outerShdw blurRad="50800" dist="38100" algn="l" rotWithShape="0">
            <a:prstClr val="black">
              <a:alpha val="40000"/>
            </a:prstClr>
          </a:outerShdw>
        </a:effectLst>
      </dgm:spPr>
      <dgm:t>
        <a:bodyPr/>
        <a:lstStyle/>
        <a:p>
          <a:r>
            <a:rPr lang="en-US" sz="1000">
              <a:latin typeface="Times New Roman" panose="02020603050405020304" pitchFamily="18" charset="0"/>
              <a:cs typeface="Times New Roman" panose="02020603050405020304" pitchFamily="18" charset="0"/>
            </a:rPr>
            <a:t>Metropolitan</a:t>
          </a:r>
        </a:p>
      </dgm:t>
    </dgm:pt>
    <dgm:pt modelId="{83BFBF03-84A7-47F7-9C16-F2FCBE9F7CB7}" type="parTrans" cxnId="{2C42751A-0F44-4570-8DA7-78166CDE1347}">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4A5BE30D-24B6-4861-B670-4A9FCEEE1DEC}" type="sibTrans" cxnId="{2C42751A-0F44-4570-8DA7-78166CDE1347}">
      <dgm:prSet/>
      <dgm:spPr/>
      <dgm:t>
        <a:bodyPr/>
        <a:lstStyle/>
        <a:p>
          <a:endParaRPr lang="en-US"/>
        </a:p>
      </dgm:t>
    </dgm:pt>
    <dgm:pt modelId="{D1C20A1A-98AC-4F15-B575-A9786B1E4292}">
      <dgm:prSet custT="1"/>
      <dgm:spPr>
        <a:solidFill>
          <a:schemeClr val="accent4">
            <a:lumMod val="75000"/>
          </a:schemeClr>
        </a:solidFill>
        <a:ln w="38100">
          <a:solidFill>
            <a:schemeClr val="tx1"/>
          </a:solidFill>
        </a:ln>
        <a:effectLst>
          <a:outerShdw blurRad="50800" dist="38100" algn="l" rotWithShape="0">
            <a:prstClr val="black">
              <a:alpha val="40000"/>
            </a:prstClr>
          </a:outerShdw>
        </a:effectLst>
      </dgm:spPr>
      <dgm:t>
        <a:bodyPr/>
        <a:lstStyle/>
        <a:p>
          <a:r>
            <a:rPr lang="en-US" sz="1000" dirty="0" err="1">
              <a:latin typeface="Times New Roman" panose="02020603050405020304" pitchFamily="18" charset="0"/>
              <a:cs typeface="Times New Roman" panose="02020603050405020304" pitchFamily="18" charset="0"/>
            </a:rPr>
            <a:t>Steinbeiss</a:t>
          </a:r>
          <a:r>
            <a:rPr lang="en-US" sz="1000" dirty="0">
              <a:latin typeface="Times New Roman" panose="02020603050405020304" pitchFamily="18" charset="0"/>
              <a:cs typeface="Times New Roman" panose="02020603050405020304" pitchFamily="18" charset="0"/>
            </a:rPr>
            <a:t> KG Leader WP7</a:t>
          </a:r>
        </a:p>
      </dgm:t>
    </dgm:pt>
    <dgm:pt modelId="{EBAC743C-E78C-476D-8A62-B3C2AD61D06A}" type="parTrans" cxnId="{9474F34F-D917-42CF-A00A-4BDDB61B8295}">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9ED8885E-71AD-49D7-8AD8-613F8F1F6337}" type="sibTrans" cxnId="{9474F34F-D917-42CF-A00A-4BDDB61B8295}">
      <dgm:prSet/>
      <dgm:spPr/>
      <dgm:t>
        <a:bodyPr/>
        <a:lstStyle/>
        <a:p>
          <a:endParaRPr lang="en-US"/>
        </a:p>
      </dgm:t>
    </dgm:pt>
    <dgm:pt modelId="{96198825-4B7E-4CB3-AE78-DC56DC86C240}">
      <dgm:prSet custT="1"/>
      <dgm:spPr>
        <a:solidFill>
          <a:schemeClr val="accent6">
            <a:lumMod val="75000"/>
          </a:schemeClr>
        </a:solidFill>
        <a:effectLst>
          <a:outerShdw blurRad="50800" dist="38100" algn="l" rotWithShape="0">
            <a:prstClr val="black">
              <a:alpha val="40000"/>
            </a:prstClr>
          </a:outerShdw>
        </a:effectLst>
      </dgm:spPr>
      <dgm:t>
        <a:bodyPr/>
        <a:lstStyle/>
        <a:p>
          <a:r>
            <a:rPr lang="en-US" sz="1000" b="1" i="0" u="none" dirty="0" err="1">
              <a:latin typeface="Times New Roman" panose="02020603050405020304" pitchFamily="18" charset="0"/>
              <a:cs typeface="Times New Roman" panose="02020603050405020304" pitchFamily="18" charset="0"/>
            </a:rPr>
            <a:t>Steinbeis</a:t>
          </a:r>
          <a:r>
            <a:rPr lang="en-US" sz="1000" b="1" i="0" u="none" dirty="0">
              <a:latin typeface="Times New Roman" panose="02020603050405020304" pitchFamily="18" charset="0"/>
              <a:cs typeface="Times New Roman" panose="02020603050405020304" pitchFamily="18" charset="0"/>
            </a:rPr>
            <a:t> </a:t>
          </a:r>
          <a:r>
            <a:rPr lang="en-US" sz="1000" b="1" i="0" u="none" dirty="0" err="1">
              <a:latin typeface="Times New Roman" panose="02020603050405020304" pitchFamily="18" charset="0"/>
              <a:cs typeface="Times New Roman" panose="02020603050405020304" pitchFamily="18" charset="0"/>
            </a:rPr>
            <a:t>Hohschule</a:t>
          </a:r>
          <a:r>
            <a:rPr lang="en-US" sz="1000" b="1" i="0" u="none" dirty="0">
              <a:latin typeface="Times New Roman" panose="02020603050405020304" pitchFamily="18" charset="0"/>
              <a:cs typeface="Times New Roman" panose="02020603050405020304" pitchFamily="18" charset="0"/>
            </a:rPr>
            <a:t> Berlin</a:t>
          </a:r>
          <a:endParaRPr lang="en-US" sz="1000" dirty="0">
            <a:latin typeface="Times New Roman" panose="02020603050405020304" pitchFamily="18" charset="0"/>
            <a:cs typeface="Times New Roman" panose="02020603050405020304" pitchFamily="18" charset="0"/>
          </a:endParaRPr>
        </a:p>
      </dgm:t>
    </dgm:pt>
    <dgm:pt modelId="{D561F4E2-0445-4DCF-AC20-0B8BDE05E8DF}" type="parTrans" cxnId="{C732981D-C979-434D-9872-804B5F3ED583}">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75EC3C9A-F49F-4DCC-ADF6-8C1B92B3D371}" type="sibTrans" cxnId="{C732981D-C979-434D-9872-804B5F3ED583}">
      <dgm:prSet/>
      <dgm:spPr/>
      <dgm:t>
        <a:bodyPr/>
        <a:lstStyle/>
        <a:p>
          <a:endParaRPr lang="en-US"/>
        </a:p>
      </dgm:t>
    </dgm:pt>
    <dgm:pt modelId="{4CC7FE1D-207E-4230-92F3-FF84A28C3DCD}">
      <dgm:prSet custT="1"/>
      <dgm:spPr>
        <a:solidFill>
          <a:schemeClr val="accent6">
            <a:lumMod val="75000"/>
          </a:schemeClr>
        </a:solidFill>
        <a:effectLst>
          <a:outerShdw blurRad="50800" dist="38100" algn="l" rotWithShape="0">
            <a:prstClr val="black">
              <a:alpha val="40000"/>
            </a:prstClr>
          </a:outerShdw>
        </a:effectLst>
      </dgm:spPr>
      <dgm:t>
        <a:bodyPr/>
        <a:lstStyle/>
        <a:p>
          <a:r>
            <a:rPr lang="en-US" sz="1000">
              <a:latin typeface="Times New Roman" panose="02020603050405020304" pitchFamily="18" charset="0"/>
              <a:cs typeface="Times New Roman" panose="02020603050405020304" pitchFamily="18" charset="0"/>
            </a:rPr>
            <a:t>Univeristy of Stuttgart</a:t>
          </a:r>
        </a:p>
      </dgm:t>
    </dgm:pt>
    <dgm:pt modelId="{6D8F571D-9F31-4F07-A5E6-CFE081F69522}" type="parTrans" cxnId="{242E00A3-0C70-49B4-8943-CF4E831C72FF}">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9BDF271F-2015-4ACB-A822-65412DAA4A91}" type="sibTrans" cxnId="{242E00A3-0C70-49B4-8943-CF4E831C72FF}">
      <dgm:prSet/>
      <dgm:spPr/>
      <dgm:t>
        <a:bodyPr/>
        <a:lstStyle/>
        <a:p>
          <a:endParaRPr lang="en-US"/>
        </a:p>
      </dgm:t>
    </dgm:pt>
    <dgm:pt modelId="{BFB5F590-9203-4E3B-8656-EF2465598B01}">
      <dgm:prSet custT="1"/>
      <dgm:spPr>
        <a:solidFill>
          <a:schemeClr val="accent6">
            <a:lumMod val="75000"/>
          </a:schemeClr>
        </a:solidFill>
        <a:ln w="38100">
          <a:solidFill>
            <a:schemeClr val="tx1"/>
          </a:solidFill>
        </a:ln>
        <a:effectLst>
          <a:outerShdw blurRad="50800" dist="38100" algn="l" rotWithShape="0">
            <a:prstClr val="black">
              <a:alpha val="40000"/>
            </a:prstClr>
          </a:outerShdw>
        </a:effectLst>
      </dgm:spPr>
      <dgm:t>
        <a:bodyPr/>
        <a:lstStyle/>
        <a:p>
          <a:r>
            <a:rPr lang="en-US" sz="1000" dirty="0" err="1">
              <a:latin typeface="Times New Roman" panose="02020603050405020304" pitchFamily="18" charset="0"/>
              <a:cs typeface="Times New Roman" panose="02020603050405020304" pitchFamily="18" charset="0"/>
            </a:rPr>
            <a:t>Atrisc</a:t>
          </a:r>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 Leader WP5</a:t>
          </a:r>
        </a:p>
      </dgm:t>
    </dgm:pt>
    <dgm:pt modelId="{E2B07775-98E5-4728-9E11-635B123AE48D}" type="parTrans" cxnId="{0E5C863A-E591-4FC5-B484-F7BE360E7835}">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E3909500-E2F3-4682-8070-63AB20A834FE}" type="sibTrans" cxnId="{0E5C863A-E591-4FC5-B484-F7BE360E7835}">
      <dgm:prSet/>
      <dgm:spPr/>
      <dgm:t>
        <a:bodyPr/>
        <a:lstStyle/>
        <a:p>
          <a:endParaRPr lang="en-US"/>
        </a:p>
      </dgm:t>
    </dgm:pt>
    <dgm:pt modelId="{EED8368A-61F4-4E52-9AA2-E9894C5723F4}" type="asst">
      <dgm:prSet phldrT="[Text]" custT="1"/>
      <dgm:spPr>
        <a:effectLst>
          <a:outerShdw blurRad="50800" dist="38100" algn="l" rotWithShape="0">
            <a:prstClr val="black">
              <a:alpha val="40000"/>
            </a:prstClr>
          </a:outerShdw>
        </a:effectLst>
      </dgm:spPr>
      <dgm:t>
        <a:bodyPr/>
        <a:lstStyle/>
        <a:p>
          <a:r>
            <a:rPr lang="en-US" sz="1000">
              <a:latin typeface="Times New Roman" panose="02020603050405020304" pitchFamily="18" charset="0"/>
              <a:cs typeface="Times New Roman" panose="02020603050405020304" pitchFamily="18" charset="0"/>
            </a:rPr>
            <a:t>Project contractor</a:t>
          </a:r>
        </a:p>
      </dgm:t>
    </dgm:pt>
    <dgm:pt modelId="{F85B64D7-D5CB-46B1-BE7F-465437746768}" type="sibTrans" cxnId="{9070826F-E4F7-4BCD-AD9C-0FD7A05E606A}">
      <dgm:prSet/>
      <dgm:spPr/>
      <dgm:t>
        <a:bodyPr/>
        <a:lstStyle/>
        <a:p>
          <a:endParaRPr lang="en-US"/>
        </a:p>
      </dgm:t>
    </dgm:pt>
    <dgm:pt modelId="{ED4C4E81-CD9F-4E5F-B233-AB0ED72F9B43}" type="parTrans" cxnId="{9070826F-E4F7-4BCD-AD9C-0FD7A05E606A}">
      <dgm:prSet/>
      <dgm:spPr>
        <a:effectLst>
          <a:outerShdw blurRad="50800" dist="38100" algn="l" rotWithShape="0">
            <a:prstClr val="black">
              <a:alpha val="40000"/>
            </a:prstClr>
          </a:outerShdw>
        </a:effectLst>
      </dgm:spPr>
      <dgm:t>
        <a:bodyPr/>
        <a:lstStyle/>
        <a:p>
          <a:endParaRPr lang="en-US" sz="1000">
            <a:latin typeface="Times New Roman" panose="02020603050405020304" pitchFamily="18" charset="0"/>
            <a:cs typeface="Times New Roman" panose="02020603050405020304" pitchFamily="18" charset="0"/>
          </a:endParaRPr>
        </a:p>
      </dgm:t>
    </dgm:pt>
    <dgm:pt modelId="{AAC52152-42B7-47CD-B2CC-2B39FA99CF66}" type="pres">
      <dgm:prSet presAssocID="{035D4DDA-A6ED-44AC-826C-6A9E1C225A71}" presName="hierChild1" presStyleCnt="0">
        <dgm:presLayoutVars>
          <dgm:orgChart val="1"/>
          <dgm:chPref val="1"/>
          <dgm:dir/>
          <dgm:animOne val="branch"/>
          <dgm:animLvl val="lvl"/>
          <dgm:resizeHandles/>
        </dgm:presLayoutVars>
      </dgm:prSet>
      <dgm:spPr/>
    </dgm:pt>
    <dgm:pt modelId="{0F6562CE-7407-418D-A4F8-66CDFA653E24}" type="pres">
      <dgm:prSet presAssocID="{8D802DB0-72DA-4DB0-99A2-21D39CE8B9A7}" presName="hierRoot1" presStyleCnt="0">
        <dgm:presLayoutVars>
          <dgm:hierBranch val="init"/>
        </dgm:presLayoutVars>
      </dgm:prSet>
      <dgm:spPr/>
    </dgm:pt>
    <dgm:pt modelId="{24D36D19-89C9-417E-8963-02FC599AF61B}" type="pres">
      <dgm:prSet presAssocID="{8D802DB0-72DA-4DB0-99A2-21D39CE8B9A7}" presName="rootComposite1" presStyleCnt="0"/>
      <dgm:spPr/>
    </dgm:pt>
    <dgm:pt modelId="{2895261A-061E-4EBF-AFD7-76D5D5E0EF04}" type="pres">
      <dgm:prSet presAssocID="{8D802DB0-72DA-4DB0-99A2-21D39CE8B9A7}" presName="rootText1" presStyleLbl="node0" presStyleIdx="0" presStyleCnt="1" custScaleY="79727" custLinFactY="-100000" custLinFactNeighborX="-551" custLinFactNeighborY="-141291">
        <dgm:presLayoutVars>
          <dgm:chPref val="3"/>
        </dgm:presLayoutVars>
      </dgm:prSet>
      <dgm:spPr/>
    </dgm:pt>
    <dgm:pt modelId="{BDD41E60-A49B-4B82-A871-B2B0541DD437}" type="pres">
      <dgm:prSet presAssocID="{8D802DB0-72DA-4DB0-99A2-21D39CE8B9A7}" presName="rootConnector1" presStyleLbl="node1" presStyleIdx="0" presStyleCnt="0"/>
      <dgm:spPr/>
    </dgm:pt>
    <dgm:pt modelId="{8356D460-36B1-4EFE-AD67-17D91F798E63}" type="pres">
      <dgm:prSet presAssocID="{8D802DB0-72DA-4DB0-99A2-21D39CE8B9A7}" presName="hierChild2" presStyleCnt="0"/>
      <dgm:spPr/>
    </dgm:pt>
    <dgm:pt modelId="{6A637A9C-CA13-4FF3-A6DB-9611D0DFF746}" type="pres">
      <dgm:prSet presAssocID="{371A3A69-3800-4467-9E68-35CD7C75285F}" presName="Name37" presStyleLbl="parChTrans1D2" presStyleIdx="0" presStyleCnt="12"/>
      <dgm:spPr/>
    </dgm:pt>
    <dgm:pt modelId="{5BCB844D-7036-4F42-A1D5-53C8D8174A00}" type="pres">
      <dgm:prSet presAssocID="{10FACABD-9FEB-4DC3-83AD-0716CB6C309B}" presName="hierRoot2" presStyleCnt="0">
        <dgm:presLayoutVars>
          <dgm:hierBranch val="init"/>
        </dgm:presLayoutVars>
      </dgm:prSet>
      <dgm:spPr/>
    </dgm:pt>
    <dgm:pt modelId="{8AA59CFB-C060-4CD1-96CF-716C26CB5693}" type="pres">
      <dgm:prSet presAssocID="{10FACABD-9FEB-4DC3-83AD-0716CB6C309B}" presName="rootComposite" presStyleCnt="0"/>
      <dgm:spPr/>
    </dgm:pt>
    <dgm:pt modelId="{D5FBFF89-41FC-4E29-BD15-8A9C4B5DDBF9}" type="pres">
      <dgm:prSet presAssocID="{10FACABD-9FEB-4DC3-83AD-0716CB6C309B}" presName="rootText" presStyleLbl="node2" presStyleIdx="0" presStyleCnt="9" custLinFactY="-100000" custLinFactNeighborX="-551" custLinFactNeighborY="-141291">
        <dgm:presLayoutVars>
          <dgm:chPref val="3"/>
        </dgm:presLayoutVars>
      </dgm:prSet>
      <dgm:spPr/>
    </dgm:pt>
    <dgm:pt modelId="{875AEF47-BD86-4E57-8737-F96BE0540F61}" type="pres">
      <dgm:prSet presAssocID="{10FACABD-9FEB-4DC3-83AD-0716CB6C309B}" presName="rootConnector" presStyleLbl="node2" presStyleIdx="0" presStyleCnt="9"/>
      <dgm:spPr/>
    </dgm:pt>
    <dgm:pt modelId="{21760318-C95F-412C-A054-D1E85A3EC03D}" type="pres">
      <dgm:prSet presAssocID="{10FACABD-9FEB-4DC3-83AD-0716CB6C309B}" presName="hierChild4" presStyleCnt="0"/>
      <dgm:spPr/>
    </dgm:pt>
    <dgm:pt modelId="{F17EA520-DFA4-40E3-8C10-CA962416F6E5}" type="pres">
      <dgm:prSet presAssocID="{10FACABD-9FEB-4DC3-83AD-0716CB6C309B}" presName="hierChild5" presStyleCnt="0"/>
      <dgm:spPr/>
    </dgm:pt>
    <dgm:pt modelId="{E0E894EB-DAD3-44E1-ADF9-368441B46CD0}" type="pres">
      <dgm:prSet presAssocID="{010083E5-395C-42FB-896E-F2FD81CCC31D}" presName="Name37" presStyleLbl="parChTrans1D2" presStyleIdx="1" presStyleCnt="12"/>
      <dgm:spPr/>
    </dgm:pt>
    <dgm:pt modelId="{DBB5247D-3659-47E2-ACBC-A12DBEDECCD9}" type="pres">
      <dgm:prSet presAssocID="{8E70961E-6B50-4A1D-9006-B642AF9A5343}" presName="hierRoot2" presStyleCnt="0">
        <dgm:presLayoutVars>
          <dgm:hierBranch val="init"/>
        </dgm:presLayoutVars>
      </dgm:prSet>
      <dgm:spPr/>
    </dgm:pt>
    <dgm:pt modelId="{AAADDDF3-7A34-42B7-8722-BC968E3DE282}" type="pres">
      <dgm:prSet presAssocID="{8E70961E-6B50-4A1D-9006-B642AF9A5343}" presName="rootComposite" presStyleCnt="0"/>
      <dgm:spPr/>
    </dgm:pt>
    <dgm:pt modelId="{0B0ED046-B3AB-4666-B7A1-A7A77A5146C9}" type="pres">
      <dgm:prSet presAssocID="{8E70961E-6B50-4A1D-9006-B642AF9A5343}" presName="rootText" presStyleLbl="node2" presStyleIdx="1" presStyleCnt="9" custLinFactY="-100000" custLinFactNeighborX="-551" custLinFactNeighborY="-141291">
        <dgm:presLayoutVars>
          <dgm:chPref val="3"/>
        </dgm:presLayoutVars>
      </dgm:prSet>
      <dgm:spPr/>
    </dgm:pt>
    <dgm:pt modelId="{C4CFFBB3-A31A-4807-B8AE-E04C9DD16925}" type="pres">
      <dgm:prSet presAssocID="{8E70961E-6B50-4A1D-9006-B642AF9A5343}" presName="rootConnector" presStyleLbl="node2" presStyleIdx="1" presStyleCnt="9"/>
      <dgm:spPr/>
    </dgm:pt>
    <dgm:pt modelId="{7D013071-AA55-487F-A172-B925C1748CF6}" type="pres">
      <dgm:prSet presAssocID="{8E70961E-6B50-4A1D-9006-B642AF9A5343}" presName="hierChild4" presStyleCnt="0"/>
      <dgm:spPr/>
    </dgm:pt>
    <dgm:pt modelId="{4D32782A-2C41-4B70-B4C8-9CC9FEEB551A}" type="pres">
      <dgm:prSet presAssocID="{8E70961E-6B50-4A1D-9006-B642AF9A5343}" presName="hierChild5" presStyleCnt="0"/>
      <dgm:spPr/>
    </dgm:pt>
    <dgm:pt modelId="{16C65E72-DE07-44D1-BC28-EF1B9ABB1B7F}" type="pres">
      <dgm:prSet presAssocID="{83BFBF03-84A7-47F7-9C16-F2FCBE9F7CB7}" presName="Name37" presStyleLbl="parChTrans1D2" presStyleIdx="2" presStyleCnt="12"/>
      <dgm:spPr/>
    </dgm:pt>
    <dgm:pt modelId="{91BCD693-3A95-407F-95B6-EC5F23E5A438}" type="pres">
      <dgm:prSet presAssocID="{85C3335D-92D5-49D7-BF77-FDE4E5C68F7E}" presName="hierRoot2" presStyleCnt="0">
        <dgm:presLayoutVars>
          <dgm:hierBranch val="init"/>
        </dgm:presLayoutVars>
      </dgm:prSet>
      <dgm:spPr/>
    </dgm:pt>
    <dgm:pt modelId="{6A254A5D-6C35-47F9-9049-41694ADC5EFB}" type="pres">
      <dgm:prSet presAssocID="{85C3335D-92D5-49D7-BF77-FDE4E5C68F7E}" presName="rootComposite" presStyleCnt="0"/>
      <dgm:spPr/>
    </dgm:pt>
    <dgm:pt modelId="{C7494BEC-EFBC-411C-A862-6FCB3B849020}" type="pres">
      <dgm:prSet presAssocID="{85C3335D-92D5-49D7-BF77-FDE4E5C68F7E}" presName="rootText" presStyleLbl="node2" presStyleIdx="2" presStyleCnt="9" custLinFactY="-100000" custLinFactNeighborX="-551" custLinFactNeighborY="-141291">
        <dgm:presLayoutVars>
          <dgm:chPref val="3"/>
        </dgm:presLayoutVars>
      </dgm:prSet>
      <dgm:spPr/>
    </dgm:pt>
    <dgm:pt modelId="{8AF1FE07-E3EF-45A6-A326-F57364CA4223}" type="pres">
      <dgm:prSet presAssocID="{85C3335D-92D5-49D7-BF77-FDE4E5C68F7E}" presName="rootConnector" presStyleLbl="node2" presStyleIdx="2" presStyleCnt="9"/>
      <dgm:spPr/>
    </dgm:pt>
    <dgm:pt modelId="{B6C067E0-9786-4F50-B716-B57115B6D87D}" type="pres">
      <dgm:prSet presAssocID="{85C3335D-92D5-49D7-BF77-FDE4E5C68F7E}" presName="hierChild4" presStyleCnt="0"/>
      <dgm:spPr/>
    </dgm:pt>
    <dgm:pt modelId="{EE722CEB-7557-400F-94B2-BB1E01071D87}" type="pres">
      <dgm:prSet presAssocID="{85C3335D-92D5-49D7-BF77-FDE4E5C68F7E}" presName="hierChild5" presStyleCnt="0"/>
      <dgm:spPr/>
    </dgm:pt>
    <dgm:pt modelId="{3729A1DC-B5B4-487C-9D38-19CB9F6FA448}" type="pres">
      <dgm:prSet presAssocID="{EBAC743C-E78C-476D-8A62-B3C2AD61D06A}" presName="Name37" presStyleLbl="parChTrans1D2" presStyleIdx="3" presStyleCnt="12"/>
      <dgm:spPr/>
    </dgm:pt>
    <dgm:pt modelId="{A271FD5F-61EC-45A4-A785-1D708F742C57}" type="pres">
      <dgm:prSet presAssocID="{D1C20A1A-98AC-4F15-B575-A9786B1E4292}" presName="hierRoot2" presStyleCnt="0">
        <dgm:presLayoutVars>
          <dgm:hierBranch val="init"/>
        </dgm:presLayoutVars>
      </dgm:prSet>
      <dgm:spPr/>
    </dgm:pt>
    <dgm:pt modelId="{659CA50A-3CE3-48B2-8D71-F8349BEBE04E}" type="pres">
      <dgm:prSet presAssocID="{D1C20A1A-98AC-4F15-B575-A9786B1E4292}" presName="rootComposite" presStyleCnt="0"/>
      <dgm:spPr/>
    </dgm:pt>
    <dgm:pt modelId="{EABA6FB0-154A-45C1-B0D2-031E7BEBACAF}" type="pres">
      <dgm:prSet presAssocID="{D1C20A1A-98AC-4F15-B575-A9786B1E4292}" presName="rootText" presStyleLbl="node2" presStyleIdx="3" presStyleCnt="9" custLinFactY="-100000" custLinFactNeighborX="-551" custLinFactNeighborY="-141291">
        <dgm:presLayoutVars>
          <dgm:chPref val="3"/>
        </dgm:presLayoutVars>
      </dgm:prSet>
      <dgm:spPr/>
    </dgm:pt>
    <dgm:pt modelId="{4EC0555F-30C2-4F6A-8167-D56BFD85FE09}" type="pres">
      <dgm:prSet presAssocID="{D1C20A1A-98AC-4F15-B575-A9786B1E4292}" presName="rootConnector" presStyleLbl="node2" presStyleIdx="3" presStyleCnt="9"/>
      <dgm:spPr/>
    </dgm:pt>
    <dgm:pt modelId="{736E349F-62AA-4A22-A374-41170B4C567E}" type="pres">
      <dgm:prSet presAssocID="{D1C20A1A-98AC-4F15-B575-A9786B1E4292}" presName="hierChild4" presStyleCnt="0"/>
      <dgm:spPr/>
    </dgm:pt>
    <dgm:pt modelId="{FA90A9DD-B356-4B45-AA08-3E7A8A36F02B}" type="pres">
      <dgm:prSet presAssocID="{D1C20A1A-98AC-4F15-B575-A9786B1E4292}" presName="hierChild5" presStyleCnt="0"/>
      <dgm:spPr/>
    </dgm:pt>
    <dgm:pt modelId="{AAD3FB82-2E2C-4D09-8365-BA7871708153}" type="pres">
      <dgm:prSet presAssocID="{D561F4E2-0445-4DCF-AC20-0B8BDE05E8DF}" presName="Name37" presStyleLbl="parChTrans1D2" presStyleIdx="4" presStyleCnt="12"/>
      <dgm:spPr/>
    </dgm:pt>
    <dgm:pt modelId="{3B94B961-4259-4A62-9215-0A798C9E61DA}" type="pres">
      <dgm:prSet presAssocID="{96198825-4B7E-4CB3-AE78-DC56DC86C240}" presName="hierRoot2" presStyleCnt="0">
        <dgm:presLayoutVars>
          <dgm:hierBranch val="init"/>
        </dgm:presLayoutVars>
      </dgm:prSet>
      <dgm:spPr/>
    </dgm:pt>
    <dgm:pt modelId="{1E1530D8-6943-46EA-8BE0-F3132D98475A}" type="pres">
      <dgm:prSet presAssocID="{96198825-4B7E-4CB3-AE78-DC56DC86C240}" presName="rootComposite" presStyleCnt="0"/>
      <dgm:spPr/>
    </dgm:pt>
    <dgm:pt modelId="{F1E543C7-414B-4F71-BE94-0D3A578EDABC}" type="pres">
      <dgm:prSet presAssocID="{96198825-4B7E-4CB3-AE78-DC56DC86C240}" presName="rootText" presStyleLbl="node2" presStyleIdx="4" presStyleCnt="9" custLinFactY="-100000" custLinFactNeighborX="-551" custLinFactNeighborY="-141291">
        <dgm:presLayoutVars>
          <dgm:chPref val="3"/>
        </dgm:presLayoutVars>
      </dgm:prSet>
      <dgm:spPr/>
    </dgm:pt>
    <dgm:pt modelId="{7D98DBA8-D531-405E-B82B-D8887852021A}" type="pres">
      <dgm:prSet presAssocID="{96198825-4B7E-4CB3-AE78-DC56DC86C240}" presName="rootConnector" presStyleLbl="node2" presStyleIdx="4" presStyleCnt="9"/>
      <dgm:spPr/>
    </dgm:pt>
    <dgm:pt modelId="{E7F76D57-D24A-42FC-B674-6D27D70C8C30}" type="pres">
      <dgm:prSet presAssocID="{96198825-4B7E-4CB3-AE78-DC56DC86C240}" presName="hierChild4" presStyleCnt="0"/>
      <dgm:spPr/>
    </dgm:pt>
    <dgm:pt modelId="{384A17E8-FB5A-4F49-A793-890B3A7DDA41}" type="pres">
      <dgm:prSet presAssocID="{96198825-4B7E-4CB3-AE78-DC56DC86C240}" presName="hierChild5" presStyleCnt="0"/>
      <dgm:spPr/>
    </dgm:pt>
    <dgm:pt modelId="{F6F2CA24-8A50-4AC4-BA97-DCC429DEC386}" type="pres">
      <dgm:prSet presAssocID="{6D8F571D-9F31-4F07-A5E6-CFE081F69522}" presName="Name37" presStyleLbl="parChTrans1D2" presStyleIdx="5" presStyleCnt="12"/>
      <dgm:spPr/>
    </dgm:pt>
    <dgm:pt modelId="{34A41D5F-B9C7-4E75-91D3-B6FE3BB04961}" type="pres">
      <dgm:prSet presAssocID="{4CC7FE1D-207E-4230-92F3-FF84A28C3DCD}" presName="hierRoot2" presStyleCnt="0">
        <dgm:presLayoutVars>
          <dgm:hierBranch val="init"/>
        </dgm:presLayoutVars>
      </dgm:prSet>
      <dgm:spPr/>
    </dgm:pt>
    <dgm:pt modelId="{CBE8AE87-EF9C-49CD-9968-DD614C2E05D8}" type="pres">
      <dgm:prSet presAssocID="{4CC7FE1D-207E-4230-92F3-FF84A28C3DCD}" presName="rootComposite" presStyleCnt="0"/>
      <dgm:spPr/>
    </dgm:pt>
    <dgm:pt modelId="{3EE85FC5-337D-4C15-B8BD-518CDAE41E0E}" type="pres">
      <dgm:prSet presAssocID="{4CC7FE1D-207E-4230-92F3-FF84A28C3DCD}" presName="rootText" presStyleLbl="node2" presStyleIdx="5" presStyleCnt="9" custLinFactY="-100000" custLinFactNeighborX="-551" custLinFactNeighborY="-141291">
        <dgm:presLayoutVars>
          <dgm:chPref val="3"/>
        </dgm:presLayoutVars>
      </dgm:prSet>
      <dgm:spPr/>
    </dgm:pt>
    <dgm:pt modelId="{9E101CA4-B7D4-43AF-81ED-3BA747F58350}" type="pres">
      <dgm:prSet presAssocID="{4CC7FE1D-207E-4230-92F3-FF84A28C3DCD}" presName="rootConnector" presStyleLbl="node2" presStyleIdx="5" presStyleCnt="9"/>
      <dgm:spPr/>
    </dgm:pt>
    <dgm:pt modelId="{3A8574B1-CE1C-4215-B734-F679FA8C9EE7}" type="pres">
      <dgm:prSet presAssocID="{4CC7FE1D-207E-4230-92F3-FF84A28C3DCD}" presName="hierChild4" presStyleCnt="0"/>
      <dgm:spPr/>
    </dgm:pt>
    <dgm:pt modelId="{6974E755-F24D-4F92-AC8C-A1019B581406}" type="pres">
      <dgm:prSet presAssocID="{4CC7FE1D-207E-4230-92F3-FF84A28C3DCD}" presName="hierChild5" presStyleCnt="0"/>
      <dgm:spPr/>
    </dgm:pt>
    <dgm:pt modelId="{5D43C345-8982-4DD0-A00C-4052C4F10EC5}" type="pres">
      <dgm:prSet presAssocID="{E2B07775-98E5-4728-9E11-635B123AE48D}" presName="Name37" presStyleLbl="parChTrans1D2" presStyleIdx="6" presStyleCnt="12"/>
      <dgm:spPr/>
    </dgm:pt>
    <dgm:pt modelId="{4B27AEEC-03B7-4DD2-A6A3-403827E864F7}" type="pres">
      <dgm:prSet presAssocID="{BFB5F590-9203-4E3B-8656-EF2465598B01}" presName="hierRoot2" presStyleCnt="0">
        <dgm:presLayoutVars>
          <dgm:hierBranch val="init"/>
        </dgm:presLayoutVars>
      </dgm:prSet>
      <dgm:spPr/>
    </dgm:pt>
    <dgm:pt modelId="{41D90DAD-53A1-4B8C-8229-811A23102B69}" type="pres">
      <dgm:prSet presAssocID="{BFB5F590-9203-4E3B-8656-EF2465598B01}" presName="rootComposite" presStyleCnt="0"/>
      <dgm:spPr/>
    </dgm:pt>
    <dgm:pt modelId="{BA02B5A9-EF8B-4A7D-92B2-4E8728DB99EB}" type="pres">
      <dgm:prSet presAssocID="{BFB5F590-9203-4E3B-8656-EF2465598B01}" presName="rootText" presStyleLbl="node2" presStyleIdx="6" presStyleCnt="9" custLinFactY="-100000" custLinFactNeighborX="-551" custLinFactNeighborY="-141291">
        <dgm:presLayoutVars>
          <dgm:chPref val="3"/>
        </dgm:presLayoutVars>
      </dgm:prSet>
      <dgm:spPr/>
    </dgm:pt>
    <dgm:pt modelId="{C7BF636D-3C98-4F81-95AA-9784C1833DBC}" type="pres">
      <dgm:prSet presAssocID="{BFB5F590-9203-4E3B-8656-EF2465598B01}" presName="rootConnector" presStyleLbl="node2" presStyleIdx="6" presStyleCnt="9"/>
      <dgm:spPr/>
    </dgm:pt>
    <dgm:pt modelId="{C0F8E85C-1B50-4B2E-BB69-D04DE9C0757A}" type="pres">
      <dgm:prSet presAssocID="{BFB5F590-9203-4E3B-8656-EF2465598B01}" presName="hierChild4" presStyleCnt="0"/>
      <dgm:spPr/>
    </dgm:pt>
    <dgm:pt modelId="{E0A5C85F-ACF3-4F2E-A35C-D20B9DAAE186}" type="pres">
      <dgm:prSet presAssocID="{BFB5F590-9203-4E3B-8656-EF2465598B01}" presName="hierChild5" presStyleCnt="0"/>
      <dgm:spPr/>
    </dgm:pt>
    <dgm:pt modelId="{8F3DFF88-85AE-4316-AF15-B46CC47AA880}" type="pres">
      <dgm:prSet presAssocID="{8A591FB3-728A-46B7-A5F8-CAF9FADD8A01}" presName="Name37" presStyleLbl="parChTrans1D2" presStyleIdx="7" presStyleCnt="12"/>
      <dgm:spPr/>
    </dgm:pt>
    <dgm:pt modelId="{F325E78C-0030-4EF5-A098-97C6090F131B}" type="pres">
      <dgm:prSet presAssocID="{0731B046-C580-4682-ACFE-EF3835B6C4F2}" presName="hierRoot2" presStyleCnt="0">
        <dgm:presLayoutVars>
          <dgm:hierBranch val="init"/>
        </dgm:presLayoutVars>
      </dgm:prSet>
      <dgm:spPr/>
    </dgm:pt>
    <dgm:pt modelId="{726D59EC-A259-418A-8D3D-2E7E8E3EE9BB}" type="pres">
      <dgm:prSet presAssocID="{0731B046-C580-4682-ACFE-EF3835B6C4F2}" presName="rootComposite" presStyleCnt="0"/>
      <dgm:spPr/>
    </dgm:pt>
    <dgm:pt modelId="{3E017D17-F3E3-4FF7-9007-512D98B7D9B3}" type="pres">
      <dgm:prSet presAssocID="{0731B046-C580-4682-ACFE-EF3835B6C4F2}" presName="rootText" presStyleLbl="node2" presStyleIdx="7" presStyleCnt="9" custLinFactY="-100000" custLinFactNeighborX="-551" custLinFactNeighborY="-141291">
        <dgm:presLayoutVars>
          <dgm:chPref val="3"/>
        </dgm:presLayoutVars>
      </dgm:prSet>
      <dgm:spPr/>
    </dgm:pt>
    <dgm:pt modelId="{E2E3355F-8344-45B6-94E1-F4C5CEE21279}" type="pres">
      <dgm:prSet presAssocID="{0731B046-C580-4682-ACFE-EF3835B6C4F2}" presName="rootConnector" presStyleLbl="node2" presStyleIdx="7" presStyleCnt="9"/>
      <dgm:spPr/>
    </dgm:pt>
    <dgm:pt modelId="{0478B46C-1728-40D8-9588-146057A2151A}" type="pres">
      <dgm:prSet presAssocID="{0731B046-C580-4682-ACFE-EF3835B6C4F2}" presName="hierChild4" presStyleCnt="0"/>
      <dgm:spPr/>
    </dgm:pt>
    <dgm:pt modelId="{A806AA76-9262-4908-B7F8-2872001E32BF}" type="pres">
      <dgm:prSet presAssocID="{0731B046-C580-4682-ACFE-EF3835B6C4F2}" presName="hierChild5" presStyleCnt="0"/>
      <dgm:spPr/>
    </dgm:pt>
    <dgm:pt modelId="{F2835CB8-9A73-462C-BEEF-29DFD5814444}" type="pres">
      <dgm:prSet presAssocID="{972A8493-9668-4E42-A6EA-B003DC5DEBD7}" presName="Name37" presStyleLbl="parChTrans1D2" presStyleIdx="8" presStyleCnt="12"/>
      <dgm:spPr/>
    </dgm:pt>
    <dgm:pt modelId="{98279553-F750-413F-8F64-417EFB6DF8F2}" type="pres">
      <dgm:prSet presAssocID="{080CD8A5-45D8-4CF7-AD74-CA0F5DE1F94D}" presName="hierRoot2" presStyleCnt="0">
        <dgm:presLayoutVars>
          <dgm:hierBranch val="init"/>
        </dgm:presLayoutVars>
      </dgm:prSet>
      <dgm:spPr/>
    </dgm:pt>
    <dgm:pt modelId="{CEBDCEED-70E4-4EF1-82B7-CDCED7B67F60}" type="pres">
      <dgm:prSet presAssocID="{080CD8A5-45D8-4CF7-AD74-CA0F5DE1F94D}" presName="rootComposite" presStyleCnt="0"/>
      <dgm:spPr/>
    </dgm:pt>
    <dgm:pt modelId="{B238076D-568D-41D0-A3C3-C82680CDCA2B}" type="pres">
      <dgm:prSet presAssocID="{080CD8A5-45D8-4CF7-AD74-CA0F5DE1F94D}" presName="rootText" presStyleLbl="node2" presStyleIdx="8" presStyleCnt="9" custLinFactY="-100000" custLinFactNeighborX="-551" custLinFactNeighborY="-141291">
        <dgm:presLayoutVars>
          <dgm:chPref val="3"/>
        </dgm:presLayoutVars>
      </dgm:prSet>
      <dgm:spPr/>
    </dgm:pt>
    <dgm:pt modelId="{547D2592-E4F1-415E-8377-38E0624E96A5}" type="pres">
      <dgm:prSet presAssocID="{080CD8A5-45D8-4CF7-AD74-CA0F5DE1F94D}" presName="rootConnector" presStyleLbl="node2" presStyleIdx="8" presStyleCnt="9"/>
      <dgm:spPr/>
    </dgm:pt>
    <dgm:pt modelId="{EA375252-8CCC-4466-A872-B497E98BC8DE}" type="pres">
      <dgm:prSet presAssocID="{080CD8A5-45D8-4CF7-AD74-CA0F5DE1F94D}" presName="hierChild4" presStyleCnt="0"/>
      <dgm:spPr/>
    </dgm:pt>
    <dgm:pt modelId="{5D77389C-0C68-4CE5-9842-8FC4D4291FF6}" type="pres">
      <dgm:prSet presAssocID="{080CD8A5-45D8-4CF7-AD74-CA0F5DE1F94D}" presName="hierChild5" presStyleCnt="0"/>
      <dgm:spPr/>
    </dgm:pt>
    <dgm:pt modelId="{04B5D9A5-29F0-4D60-B165-BB8F0C1192E7}" type="pres">
      <dgm:prSet presAssocID="{8D802DB0-72DA-4DB0-99A2-21D39CE8B9A7}" presName="hierChild3" presStyleCnt="0"/>
      <dgm:spPr/>
    </dgm:pt>
    <dgm:pt modelId="{918BF191-478D-4CDD-950D-D479635DF625}" type="pres">
      <dgm:prSet presAssocID="{ED4C4E81-CD9F-4E5F-B233-AB0ED72F9B43}" presName="Name111" presStyleLbl="parChTrans1D2" presStyleIdx="9" presStyleCnt="12"/>
      <dgm:spPr/>
    </dgm:pt>
    <dgm:pt modelId="{89F80C25-553E-4965-A20C-1CD1D44E90B4}" type="pres">
      <dgm:prSet presAssocID="{EED8368A-61F4-4E52-9AA2-E9894C5723F4}" presName="hierRoot3" presStyleCnt="0">
        <dgm:presLayoutVars>
          <dgm:hierBranch val="init"/>
        </dgm:presLayoutVars>
      </dgm:prSet>
      <dgm:spPr/>
    </dgm:pt>
    <dgm:pt modelId="{1ECC7FBE-B4EB-48A8-A073-52157258DA4A}" type="pres">
      <dgm:prSet presAssocID="{EED8368A-61F4-4E52-9AA2-E9894C5723F4}" presName="rootComposite3" presStyleCnt="0"/>
      <dgm:spPr/>
    </dgm:pt>
    <dgm:pt modelId="{1020C0FB-1384-4888-ACE2-DB6636703CDA}" type="pres">
      <dgm:prSet presAssocID="{EED8368A-61F4-4E52-9AA2-E9894C5723F4}" presName="rootText3" presStyleLbl="asst1" presStyleIdx="0" presStyleCnt="3" custLinFactY="-95780" custLinFactNeighborX="-3577" custLinFactNeighborY="-100000">
        <dgm:presLayoutVars>
          <dgm:chPref val="3"/>
        </dgm:presLayoutVars>
      </dgm:prSet>
      <dgm:spPr/>
    </dgm:pt>
    <dgm:pt modelId="{3F100925-14EB-4294-8B5F-AC61FEAA48B1}" type="pres">
      <dgm:prSet presAssocID="{EED8368A-61F4-4E52-9AA2-E9894C5723F4}" presName="rootConnector3" presStyleLbl="asst1" presStyleIdx="0" presStyleCnt="3"/>
      <dgm:spPr/>
    </dgm:pt>
    <dgm:pt modelId="{445B9CA5-6B7B-449C-80F1-C4204B985F4C}" type="pres">
      <dgm:prSet presAssocID="{EED8368A-61F4-4E52-9AA2-E9894C5723F4}" presName="hierChild6" presStyleCnt="0"/>
      <dgm:spPr/>
    </dgm:pt>
    <dgm:pt modelId="{C087EDF1-B689-4FFA-8723-77EE63467397}" type="pres">
      <dgm:prSet presAssocID="{EED8368A-61F4-4E52-9AA2-E9894C5723F4}" presName="hierChild7" presStyleCnt="0"/>
      <dgm:spPr/>
    </dgm:pt>
    <dgm:pt modelId="{5F33D772-5B61-4130-9C3B-32A52CE051B9}" type="pres">
      <dgm:prSet presAssocID="{7ECD7997-5210-4F47-B1DE-1C9FBC93D700}" presName="Name111" presStyleLbl="parChTrans1D2" presStyleIdx="10" presStyleCnt="12"/>
      <dgm:spPr/>
    </dgm:pt>
    <dgm:pt modelId="{C3940272-3CEE-430B-97B2-BAE031219687}" type="pres">
      <dgm:prSet presAssocID="{398A037D-871A-47B4-95C4-0ABBF5B9A71B}" presName="hierRoot3" presStyleCnt="0">
        <dgm:presLayoutVars>
          <dgm:hierBranch val="init"/>
        </dgm:presLayoutVars>
      </dgm:prSet>
      <dgm:spPr/>
    </dgm:pt>
    <dgm:pt modelId="{E4B173B0-0AC6-4943-8AF0-5410B95C6967}" type="pres">
      <dgm:prSet presAssocID="{398A037D-871A-47B4-95C4-0ABBF5B9A71B}" presName="rootComposite3" presStyleCnt="0"/>
      <dgm:spPr/>
    </dgm:pt>
    <dgm:pt modelId="{4B884190-C86A-4872-9501-9303686F6E1C}" type="pres">
      <dgm:prSet presAssocID="{398A037D-871A-47B4-95C4-0ABBF5B9A71B}" presName="rootText3" presStyleLbl="asst1" presStyleIdx="1" presStyleCnt="3" custLinFactY="-86365" custLinFactNeighborX="-551" custLinFactNeighborY="-100000">
        <dgm:presLayoutVars>
          <dgm:chPref val="3"/>
        </dgm:presLayoutVars>
      </dgm:prSet>
      <dgm:spPr/>
    </dgm:pt>
    <dgm:pt modelId="{464D12DC-48DE-4D0B-9A7B-04E627ADEA7C}" type="pres">
      <dgm:prSet presAssocID="{398A037D-871A-47B4-95C4-0ABBF5B9A71B}" presName="rootConnector3" presStyleLbl="asst1" presStyleIdx="1" presStyleCnt="3"/>
      <dgm:spPr/>
    </dgm:pt>
    <dgm:pt modelId="{2DB44679-29A2-465E-8CF6-AE987294D0AE}" type="pres">
      <dgm:prSet presAssocID="{398A037D-871A-47B4-95C4-0ABBF5B9A71B}" presName="hierChild6" presStyleCnt="0"/>
      <dgm:spPr/>
    </dgm:pt>
    <dgm:pt modelId="{C2483A3C-0942-4C08-8A5E-AB16A5DEE9C8}" type="pres">
      <dgm:prSet presAssocID="{398A037D-871A-47B4-95C4-0ABBF5B9A71B}" presName="hierChild7" presStyleCnt="0"/>
      <dgm:spPr/>
    </dgm:pt>
    <dgm:pt modelId="{EA0E6987-ED20-4019-8DD5-B30344F915F8}" type="pres">
      <dgm:prSet presAssocID="{F83AF6B8-2595-4DD4-91A6-F25197429EAA}" presName="Name111" presStyleLbl="parChTrans1D2" presStyleIdx="11" presStyleCnt="12"/>
      <dgm:spPr/>
    </dgm:pt>
    <dgm:pt modelId="{7FA5B65E-3913-4845-8715-6C3454FABF34}" type="pres">
      <dgm:prSet presAssocID="{EF3B5FBE-E665-4940-A1F9-1CF536D61B17}" presName="hierRoot3" presStyleCnt="0">
        <dgm:presLayoutVars>
          <dgm:hierBranch val="init"/>
        </dgm:presLayoutVars>
      </dgm:prSet>
      <dgm:spPr/>
    </dgm:pt>
    <dgm:pt modelId="{C2819EE1-53F5-4775-BE0C-9A33E48025A2}" type="pres">
      <dgm:prSet presAssocID="{EF3B5FBE-E665-4940-A1F9-1CF536D61B17}" presName="rootComposite3" presStyleCnt="0"/>
      <dgm:spPr/>
    </dgm:pt>
    <dgm:pt modelId="{3D420895-6783-46A1-BD29-96BEAAB78A7E}" type="pres">
      <dgm:prSet presAssocID="{EF3B5FBE-E665-4940-A1F9-1CF536D61B17}" presName="rootText3" presStyleLbl="asst1" presStyleIdx="2" presStyleCnt="3" custLinFactNeighborX="-3577" custLinFactNeighborY="28957">
        <dgm:presLayoutVars>
          <dgm:chPref val="3"/>
        </dgm:presLayoutVars>
      </dgm:prSet>
      <dgm:spPr/>
    </dgm:pt>
    <dgm:pt modelId="{949329AB-F8DE-4464-A684-1DF85CC0A454}" type="pres">
      <dgm:prSet presAssocID="{EF3B5FBE-E665-4940-A1F9-1CF536D61B17}" presName="rootConnector3" presStyleLbl="asst1" presStyleIdx="2" presStyleCnt="3"/>
      <dgm:spPr/>
    </dgm:pt>
    <dgm:pt modelId="{38B6A35B-F224-4B9D-8EDB-DDBBE90006B1}" type="pres">
      <dgm:prSet presAssocID="{EF3B5FBE-E665-4940-A1F9-1CF536D61B17}" presName="hierChild6" presStyleCnt="0"/>
      <dgm:spPr/>
    </dgm:pt>
    <dgm:pt modelId="{B3EA3D1B-B46E-427F-AF22-3768BFADD648}" type="pres">
      <dgm:prSet presAssocID="{EF3B5FBE-E665-4940-A1F9-1CF536D61B17}" presName="hierChild7" presStyleCnt="0"/>
      <dgm:spPr/>
    </dgm:pt>
  </dgm:ptLst>
  <dgm:cxnLst>
    <dgm:cxn modelId="{7D36BE21-E148-4327-B953-5E4259BF2A39}" type="presOf" srcId="{E2B07775-98E5-4728-9E11-635B123AE48D}" destId="{5D43C345-8982-4DD0-A00C-4052C4F10EC5}" srcOrd="0" destOrd="0" presId="urn:microsoft.com/office/officeart/2005/8/layout/orgChart1"/>
    <dgm:cxn modelId="{A5A6495F-B128-483C-AA9E-EFAED1536958}" type="presOf" srcId="{F83AF6B8-2595-4DD4-91A6-F25197429EAA}" destId="{EA0E6987-ED20-4019-8DD5-B30344F915F8}" srcOrd="0" destOrd="0" presId="urn:microsoft.com/office/officeart/2005/8/layout/orgChart1"/>
    <dgm:cxn modelId="{26C280D0-F914-4AAD-A4B1-A12AB0287C84}" type="presOf" srcId="{7ECD7997-5210-4F47-B1DE-1C9FBC93D700}" destId="{5F33D772-5B61-4130-9C3B-32A52CE051B9}" srcOrd="0" destOrd="0" presId="urn:microsoft.com/office/officeart/2005/8/layout/orgChart1"/>
    <dgm:cxn modelId="{94157E48-62D4-47BF-9F5A-EB0008133140}" type="presOf" srcId="{96198825-4B7E-4CB3-AE78-DC56DC86C240}" destId="{F1E543C7-414B-4F71-BE94-0D3A578EDABC}" srcOrd="0" destOrd="0" presId="urn:microsoft.com/office/officeart/2005/8/layout/orgChart1"/>
    <dgm:cxn modelId="{9AD3DBB3-556D-40C3-B03C-A877FF33E29A}" type="presOf" srcId="{010083E5-395C-42FB-896E-F2FD81CCC31D}" destId="{E0E894EB-DAD3-44E1-ADF9-368441B46CD0}" srcOrd="0" destOrd="0" presId="urn:microsoft.com/office/officeart/2005/8/layout/orgChart1"/>
    <dgm:cxn modelId="{318D2E39-D465-4798-B018-B1D539BC0300}" srcId="{8D802DB0-72DA-4DB0-99A2-21D39CE8B9A7}" destId="{0731B046-C580-4682-ACFE-EF3835B6C4F2}" srcOrd="10" destOrd="0" parTransId="{8A591FB3-728A-46B7-A5F8-CAF9FADD8A01}" sibTransId="{B9B84DA6-77BA-4C61-BADD-B21A75FE425E}"/>
    <dgm:cxn modelId="{33236E1C-0A7C-420F-8E34-39A1448CD6A8}" type="presOf" srcId="{EED8368A-61F4-4E52-9AA2-E9894C5723F4}" destId="{1020C0FB-1384-4888-ACE2-DB6636703CDA}" srcOrd="0" destOrd="0" presId="urn:microsoft.com/office/officeart/2005/8/layout/orgChart1"/>
    <dgm:cxn modelId="{C732981D-C979-434D-9872-804B5F3ED583}" srcId="{8D802DB0-72DA-4DB0-99A2-21D39CE8B9A7}" destId="{96198825-4B7E-4CB3-AE78-DC56DC86C240}" srcOrd="7" destOrd="0" parTransId="{D561F4E2-0445-4DCF-AC20-0B8BDE05E8DF}" sibTransId="{75EC3C9A-F49F-4DCC-ADF6-8C1B92B3D371}"/>
    <dgm:cxn modelId="{C3BEC2BF-EA8A-471E-9014-676A2447383D}" srcId="{8D802DB0-72DA-4DB0-99A2-21D39CE8B9A7}" destId="{EF3B5FBE-E665-4940-A1F9-1CF536D61B17}" srcOrd="2" destOrd="0" parTransId="{F83AF6B8-2595-4DD4-91A6-F25197429EAA}" sibTransId="{BDED61A7-6A11-43BC-8E94-BCF0083C4A9B}"/>
    <dgm:cxn modelId="{9775CD7D-DD3A-41D9-B043-E302C30FE30F}" type="presOf" srcId="{EF3B5FBE-E665-4940-A1F9-1CF536D61B17}" destId="{949329AB-F8DE-4464-A684-1DF85CC0A454}" srcOrd="1" destOrd="0" presId="urn:microsoft.com/office/officeart/2005/8/layout/orgChart1"/>
    <dgm:cxn modelId="{141427B4-567C-4057-B1A3-CF3B8E4D32E5}" type="presOf" srcId="{8A591FB3-728A-46B7-A5F8-CAF9FADD8A01}" destId="{8F3DFF88-85AE-4316-AF15-B46CC47AA880}" srcOrd="0" destOrd="0" presId="urn:microsoft.com/office/officeart/2005/8/layout/orgChart1"/>
    <dgm:cxn modelId="{9474F34F-D917-42CF-A00A-4BDDB61B8295}" srcId="{8D802DB0-72DA-4DB0-99A2-21D39CE8B9A7}" destId="{D1C20A1A-98AC-4F15-B575-A9786B1E4292}" srcOrd="6" destOrd="0" parTransId="{EBAC743C-E78C-476D-8A62-B3C2AD61D06A}" sibTransId="{9ED8885E-71AD-49D7-8AD8-613F8F1F6337}"/>
    <dgm:cxn modelId="{8455CCD5-40A4-48D7-856E-29D36BB1D36D}" type="presOf" srcId="{8E70961E-6B50-4A1D-9006-B642AF9A5343}" destId="{0B0ED046-B3AB-4666-B7A1-A7A77A5146C9}" srcOrd="0" destOrd="0" presId="urn:microsoft.com/office/officeart/2005/8/layout/orgChart1"/>
    <dgm:cxn modelId="{83F2A7C7-A6F5-43CD-A0D3-6AED00B0457F}" type="presOf" srcId="{EF3B5FBE-E665-4940-A1F9-1CF536D61B17}" destId="{3D420895-6783-46A1-BD29-96BEAAB78A7E}" srcOrd="0" destOrd="0" presId="urn:microsoft.com/office/officeart/2005/8/layout/orgChart1"/>
    <dgm:cxn modelId="{D178AA4A-EBFC-49CF-AC88-D522540EA5FC}" srcId="{8D802DB0-72DA-4DB0-99A2-21D39CE8B9A7}" destId="{8E70961E-6B50-4A1D-9006-B642AF9A5343}" srcOrd="4" destOrd="0" parTransId="{010083E5-395C-42FB-896E-F2FD81CCC31D}" sibTransId="{595F10C1-06C9-4DAC-B525-EC451C0959A9}"/>
    <dgm:cxn modelId="{D95FF5FB-4B47-4170-90E7-BF999122A8D6}" type="presOf" srcId="{398A037D-871A-47B4-95C4-0ABBF5B9A71B}" destId="{464D12DC-48DE-4D0B-9A7B-04E627ADEA7C}" srcOrd="1" destOrd="0" presId="urn:microsoft.com/office/officeart/2005/8/layout/orgChart1"/>
    <dgm:cxn modelId="{1273FE69-E7B8-4DB4-800B-4109EF73BD79}" srcId="{8D802DB0-72DA-4DB0-99A2-21D39CE8B9A7}" destId="{080CD8A5-45D8-4CF7-AD74-CA0F5DE1F94D}" srcOrd="11" destOrd="0" parTransId="{972A8493-9668-4E42-A6EA-B003DC5DEBD7}" sibTransId="{AB00206C-9286-4E24-9B47-C31F26931776}"/>
    <dgm:cxn modelId="{865667AB-27EA-4486-8FAD-5A33946BB476}" type="presOf" srcId="{4CC7FE1D-207E-4230-92F3-FF84A28C3DCD}" destId="{9E101CA4-B7D4-43AF-81ED-3BA747F58350}" srcOrd="1" destOrd="0" presId="urn:microsoft.com/office/officeart/2005/8/layout/orgChart1"/>
    <dgm:cxn modelId="{71CC3A56-99FE-4358-AF71-CCBC9332C426}" type="presOf" srcId="{371A3A69-3800-4467-9E68-35CD7C75285F}" destId="{6A637A9C-CA13-4FF3-A6DB-9611D0DFF746}" srcOrd="0" destOrd="0" presId="urn:microsoft.com/office/officeart/2005/8/layout/orgChart1"/>
    <dgm:cxn modelId="{A585AA8D-66A1-4291-916A-BE9FE69EC29B}" type="presOf" srcId="{080CD8A5-45D8-4CF7-AD74-CA0F5DE1F94D}" destId="{547D2592-E4F1-415E-8377-38E0624E96A5}" srcOrd="1" destOrd="0" presId="urn:microsoft.com/office/officeart/2005/8/layout/orgChart1"/>
    <dgm:cxn modelId="{2C42751A-0F44-4570-8DA7-78166CDE1347}" srcId="{8D802DB0-72DA-4DB0-99A2-21D39CE8B9A7}" destId="{85C3335D-92D5-49D7-BF77-FDE4E5C68F7E}" srcOrd="5" destOrd="0" parTransId="{83BFBF03-84A7-47F7-9C16-F2FCBE9F7CB7}" sibTransId="{4A5BE30D-24B6-4861-B670-4A9FCEEE1DEC}"/>
    <dgm:cxn modelId="{19B72AA9-D9F3-40CE-8F63-1BC44B0194E8}" srcId="{035D4DDA-A6ED-44AC-826C-6A9E1C225A71}" destId="{8D802DB0-72DA-4DB0-99A2-21D39CE8B9A7}" srcOrd="0" destOrd="0" parTransId="{F9E1F222-EE92-490C-881C-D9A120CB523A}" sibTransId="{35AA9421-9434-4A08-B6DF-0250D15BA9F7}"/>
    <dgm:cxn modelId="{91D9A6F3-D927-4B25-BC38-ACB169FAFC0A}" type="presOf" srcId="{0731B046-C580-4682-ACFE-EF3835B6C4F2}" destId="{3E017D17-F3E3-4FF7-9007-512D98B7D9B3}" srcOrd="0" destOrd="0" presId="urn:microsoft.com/office/officeart/2005/8/layout/orgChart1"/>
    <dgm:cxn modelId="{766EB11B-E17D-4F33-9D89-8F9934C439D1}" type="presOf" srcId="{035D4DDA-A6ED-44AC-826C-6A9E1C225A71}" destId="{AAC52152-42B7-47CD-B2CC-2B39FA99CF66}" srcOrd="0" destOrd="0" presId="urn:microsoft.com/office/officeart/2005/8/layout/orgChart1"/>
    <dgm:cxn modelId="{0E5C863A-E591-4FC5-B484-F7BE360E7835}" srcId="{8D802DB0-72DA-4DB0-99A2-21D39CE8B9A7}" destId="{BFB5F590-9203-4E3B-8656-EF2465598B01}" srcOrd="9" destOrd="0" parTransId="{E2B07775-98E5-4728-9E11-635B123AE48D}" sibTransId="{E3909500-E2F3-4682-8070-63AB20A834FE}"/>
    <dgm:cxn modelId="{150DB6D1-EB11-4C06-9137-C7C9C4B9FD35}" type="presOf" srcId="{85C3335D-92D5-49D7-BF77-FDE4E5C68F7E}" destId="{C7494BEC-EFBC-411C-A862-6FCB3B849020}" srcOrd="0" destOrd="0" presId="urn:microsoft.com/office/officeart/2005/8/layout/orgChart1"/>
    <dgm:cxn modelId="{53372082-C5E1-4373-A6CA-15B2004F56A1}" srcId="{8D802DB0-72DA-4DB0-99A2-21D39CE8B9A7}" destId="{10FACABD-9FEB-4DC3-83AD-0716CB6C309B}" srcOrd="3" destOrd="0" parTransId="{371A3A69-3800-4467-9E68-35CD7C75285F}" sibTransId="{5C6D5CCB-BA30-4AC2-A9A7-E1D3A9FE362F}"/>
    <dgm:cxn modelId="{F3720892-33FA-4363-9850-306AFB9E59F4}" type="presOf" srcId="{BFB5F590-9203-4E3B-8656-EF2465598B01}" destId="{C7BF636D-3C98-4F81-95AA-9784C1833DBC}" srcOrd="1" destOrd="0" presId="urn:microsoft.com/office/officeart/2005/8/layout/orgChart1"/>
    <dgm:cxn modelId="{12A3B973-1A4A-498D-B6D2-AE206BBDE50E}" type="presOf" srcId="{ED4C4E81-CD9F-4E5F-B233-AB0ED72F9B43}" destId="{918BF191-478D-4CDD-950D-D479635DF625}" srcOrd="0" destOrd="0" presId="urn:microsoft.com/office/officeart/2005/8/layout/orgChart1"/>
    <dgm:cxn modelId="{9070826F-E4F7-4BCD-AD9C-0FD7A05E606A}" srcId="{8D802DB0-72DA-4DB0-99A2-21D39CE8B9A7}" destId="{EED8368A-61F4-4E52-9AA2-E9894C5723F4}" srcOrd="0" destOrd="0" parTransId="{ED4C4E81-CD9F-4E5F-B233-AB0ED72F9B43}" sibTransId="{F85B64D7-D5CB-46B1-BE7F-465437746768}"/>
    <dgm:cxn modelId="{78884959-A0BB-4196-A0B4-33313C8DBF4D}" type="presOf" srcId="{83BFBF03-84A7-47F7-9C16-F2FCBE9F7CB7}" destId="{16C65E72-DE07-44D1-BC28-EF1B9ABB1B7F}" srcOrd="0" destOrd="0" presId="urn:microsoft.com/office/officeart/2005/8/layout/orgChart1"/>
    <dgm:cxn modelId="{419631DD-072B-46F6-9DC9-FE5B12158126}" type="presOf" srcId="{4CC7FE1D-207E-4230-92F3-FF84A28C3DCD}" destId="{3EE85FC5-337D-4C15-B8BD-518CDAE41E0E}" srcOrd="0" destOrd="0" presId="urn:microsoft.com/office/officeart/2005/8/layout/orgChart1"/>
    <dgm:cxn modelId="{BFD049E2-5701-49FE-ACEC-12ADA6730E95}" type="presOf" srcId="{972A8493-9668-4E42-A6EA-B003DC5DEBD7}" destId="{F2835CB8-9A73-462C-BEEF-29DFD5814444}" srcOrd="0" destOrd="0" presId="urn:microsoft.com/office/officeart/2005/8/layout/orgChart1"/>
    <dgm:cxn modelId="{83A75667-8A64-4FB5-AD71-9B2339A260C9}" type="presOf" srcId="{10FACABD-9FEB-4DC3-83AD-0716CB6C309B}" destId="{D5FBFF89-41FC-4E29-BD15-8A9C4B5DDBF9}" srcOrd="0" destOrd="0" presId="urn:microsoft.com/office/officeart/2005/8/layout/orgChart1"/>
    <dgm:cxn modelId="{B41D8BF1-85E2-4514-B2CB-5675871F7F39}" type="presOf" srcId="{8D802DB0-72DA-4DB0-99A2-21D39CE8B9A7}" destId="{2895261A-061E-4EBF-AFD7-76D5D5E0EF04}" srcOrd="0" destOrd="0" presId="urn:microsoft.com/office/officeart/2005/8/layout/orgChart1"/>
    <dgm:cxn modelId="{54EF3256-1047-4390-A5D8-B70B8F847DD7}" type="presOf" srcId="{0731B046-C580-4682-ACFE-EF3835B6C4F2}" destId="{E2E3355F-8344-45B6-94E1-F4C5CEE21279}" srcOrd="1" destOrd="0" presId="urn:microsoft.com/office/officeart/2005/8/layout/orgChart1"/>
    <dgm:cxn modelId="{A178AAE2-A659-44FF-88B1-B157D226C63C}" type="presOf" srcId="{10FACABD-9FEB-4DC3-83AD-0716CB6C309B}" destId="{875AEF47-BD86-4E57-8737-F96BE0540F61}" srcOrd="1" destOrd="0" presId="urn:microsoft.com/office/officeart/2005/8/layout/orgChart1"/>
    <dgm:cxn modelId="{8EA60227-2561-42D9-A57B-4667395EDE31}" type="presOf" srcId="{398A037D-871A-47B4-95C4-0ABBF5B9A71B}" destId="{4B884190-C86A-4872-9501-9303686F6E1C}" srcOrd="0" destOrd="0" presId="urn:microsoft.com/office/officeart/2005/8/layout/orgChart1"/>
    <dgm:cxn modelId="{A9237E63-4F76-4AE5-A27C-65D4F72A1D38}" type="presOf" srcId="{D561F4E2-0445-4DCF-AC20-0B8BDE05E8DF}" destId="{AAD3FB82-2E2C-4D09-8365-BA7871708153}" srcOrd="0" destOrd="0" presId="urn:microsoft.com/office/officeart/2005/8/layout/orgChart1"/>
    <dgm:cxn modelId="{003B165C-F819-43EF-8505-5A9534C22F1A}" type="presOf" srcId="{EED8368A-61F4-4E52-9AA2-E9894C5723F4}" destId="{3F100925-14EB-4294-8B5F-AC61FEAA48B1}" srcOrd="1" destOrd="0" presId="urn:microsoft.com/office/officeart/2005/8/layout/orgChart1"/>
    <dgm:cxn modelId="{B100309D-8371-4DF8-BEDA-A6AFB54DD1C3}" type="presOf" srcId="{8D802DB0-72DA-4DB0-99A2-21D39CE8B9A7}" destId="{BDD41E60-A49B-4B82-A871-B2B0541DD437}" srcOrd="1" destOrd="0" presId="urn:microsoft.com/office/officeart/2005/8/layout/orgChart1"/>
    <dgm:cxn modelId="{8EFEC82A-2FD8-41CD-8D63-89C3E382670D}" type="presOf" srcId="{D1C20A1A-98AC-4F15-B575-A9786B1E4292}" destId="{4EC0555F-30C2-4F6A-8167-D56BFD85FE09}" srcOrd="1" destOrd="0" presId="urn:microsoft.com/office/officeart/2005/8/layout/orgChart1"/>
    <dgm:cxn modelId="{41C990E7-6764-4661-95F5-193576C6DFB2}" type="presOf" srcId="{96198825-4B7E-4CB3-AE78-DC56DC86C240}" destId="{7D98DBA8-D531-405E-B82B-D8887852021A}" srcOrd="1" destOrd="0" presId="urn:microsoft.com/office/officeart/2005/8/layout/orgChart1"/>
    <dgm:cxn modelId="{0C945915-E216-456F-B1C1-63AA793CBEC6}" type="presOf" srcId="{6D8F571D-9F31-4F07-A5E6-CFE081F69522}" destId="{F6F2CA24-8A50-4AC4-BA97-DCC429DEC386}" srcOrd="0" destOrd="0" presId="urn:microsoft.com/office/officeart/2005/8/layout/orgChart1"/>
    <dgm:cxn modelId="{9BA23994-FAB6-4C08-B78B-1CAC80BFF856}" type="presOf" srcId="{BFB5F590-9203-4E3B-8656-EF2465598B01}" destId="{BA02B5A9-EF8B-4A7D-92B2-4E8728DB99EB}" srcOrd="0" destOrd="0" presId="urn:microsoft.com/office/officeart/2005/8/layout/orgChart1"/>
    <dgm:cxn modelId="{242E00A3-0C70-49B4-8943-CF4E831C72FF}" srcId="{8D802DB0-72DA-4DB0-99A2-21D39CE8B9A7}" destId="{4CC7FE1D-207E-4230-92F3-FF84A28C3DCD}" srcOrd="8" destOrd="0" parTransId="{6D8F571D-9F31-4F07-A5E6-CFE081F69522}" sibTransId="{9BDF271F-2015-4ACB-A822-65412DAA4A91}"/>
    <dgm:cxn modelId="{6B71EAF6-0B7E-4B71-AF04-8E4706881865}" type="presOf" srcId="{8E70961E-6B50-4A1D-9006-B642AF9A5343}" destId="{C4CFFBB3-A31A-4807-B8AE-E04C9DD16925}" srcOrd="1" destOrd="0" presId="urn:microsoft.com/office/officeart/2005/8/layout/orgChart1"/>
    <dgm:cxn modelId="{4FC85ABC-01A4-490D-B963-DB906EEB88D6}" type="presOf" srcId="{85C3335D-92D5-49D7-BF77-FDE4E5C68F7E}" destId="{8AF1FE07-E3EF-45A6-A326-F57364CA4223}" srcOrd="1" destOrd="0" presId="urn:microsoft.com/office/officeart/2005/8/layout/orgChart1"/>
    <dgm:cxn modelId="{A011EF1A-FAD6-4A58-9787-3D9C5C09E043}" type="presOf" srcId="{D1C20A1A-98AC-4F15-B575-A9786B1E4292}" destId="{EABA6FB0-154A-45C1-B0D2-031E7BEBACAF}" srcOrd="0" destOrd="0" presId="urn:microsoft.com/office/officeart/2005/8/layout/orgChart1"/>
    <dgm:cxn modelId="{A83A5035-8C2B-463D-AA05-E2D84C38BE29}" type="presOf" srcId="{080CD8A5-45D8-4CF7-AD74-CA0F5DE1F94D}" destId="{B238076D-568D-41D0-A3C3-C82680CDCA2B}" srcOrd="0" destOrd="0" presId="urn:microsoft.com/office/officeart/2005/8/layout/orgChart1"/>
    <dgm:cxn modelId="{AE3715A8-BB46-4BED-946B-78ABE0441C3F}" type="presOf" srcId="{EBAC743C-E78C-476D-8A62-B3C2AD61D06A}" destId="{3729A1DC-B5B4-487C-9D38-19CB9F6FA448}" srcOrd="0" destOrd="0" presId="urn:microsoft.com/office/officeart/2005/8/layout/orgChart1"/>
    <dgm:cxn modelId="{79DAEEA5-F80F-4C6F-B63C-BB18BB87FE87}" srcId="{8D802DB0-72DA-4DB0-99A2-21D39CE8B9A7}" destId="{398A037D-871A-47B4-95C4-0ABBF5B9A71B}" srcOrd="1" destOrd="0" parTransId="{7ECD7997-5210-4F47-B1DE-1C9FBC93D700}" sibTransId="{64E3EDD9-F8A4-4643-9475-104CF51D1554}"/>
    <dgm:cxn modelId="{4C7E87A3-29E3-47AE-AB50-45D37612308C}" type="presParOf" srcId="{AAC52152-42B7-47CD-B2CC-2B39FA99CF66}" destId="{0F6562CE-7407-418D-A4F8-66CDFA653E24}" srcOrd="0" destOrd="0" presId="urn:microsoft.com/office/officeart/2005/8/layout/orgChart1"/>
    <dgm:cxn modelId="{FB6CA5CF-6474-471B-B857-7DB14E5A1D1C}" type="presParOf" srcId="{0F6562CE-7407-418D-A4F8-66CDFA653E24}" destId="{24D36D19-89C9-417E-8963-02FC599AF61B}" srcOrd="0" destOrd="0" presId="urn:microsoft.com/office/officeart/2005/8/layout/orgChart1"/>
    <dgm:cxn modelId="{4CA88522-7131-4028-B4BC-9A0FBC0B4267}" type="presParOf" srcId="{24D36D19-89C9-417E-8963-02FC599AF61B}" destId="{2895261A-061E-4EBF-AFD7-76D5D5E0EF04}" srcOrd="0" destOrd="0" presId="urn:microsoft.com/office/officeart/2005/8/layout/orgChart1"/>
    <dgm:cxn modelId="{F72DD2EE-B3AD-42A0-9E80-ED80101C3FFE}" type="presParOf" srcId="{24D36D19-89C9-417E-8963-02FC599AF61B}" destId="{BDD41E60-A49B-4B82-A871-B2B0541DD437}" srcOrd="1" destOrd="0" presId="urn:microsoft.com/office/officeart/2005/8/layout/orgChart1"/>
    <dgm:cxn modelId="{7633AAEE-D12A-40A8-B8BF-A51914A53620}" type="presParOf" srcId="{0F6562CE-7407-418D-A4F8-66CDFA653E24}" destId="{8356D460-36B1-4EFE-AD67-17D91F798E63}" srcOrd="1" destOrd="0" presId="urn:microsoft.com/office/officeart/2005/8/layout/orgChart1"/>
    <dgm:cxn modelId="{D227E130-BB0A-45AA-ADE8-C8999FF8CB30}" type="presParOf" srcId="{8356D460-36B1-4EFE-AD67-17D91F798E63}" destId="{6A637A9C-CA13-4FF3-A6DB-9611D0DFF746}" srcOrd="0" destOrd="0" presId="urn:microsoft.com/office/officeart/2005/8/layout/orgChart1"/>
    <dgm:cxn modelId="{55197C31-BEDB-4391-B9C5-46AAB419FEAE}" type="presParOf" srcId="{8356D460-36B1-4EFE-AD67-17D91F798E63}" destId="{5BCB844D-7036-4F42-A1D5-53C8D8174A00}" srcOrd="1" destOrd="0" presId="urn:microsoft.com/office/officeart/2005/8/layout/orgChart1"/>
    <dgm:cxn modelId="{DAAA9B41-68AE-4C88-91CA-A35DB54029A4}" type="presParOf" srcId="{5BCB844D-7036-4F42-A1D5-53C8D8174A00}" destId="{8AA59CFB-C060-4CD1-96CF-716C26CB5693}" srcOrd="0" destOrd="0" presId="urn:microsoft.com/office/officeart/2005/8/layout/orgChart1"/>
    <dgm:cxn modelId="{11A2BDE4-A1E5-4A0F-B5B2-9563035C8656}" type="presParOf" srcId="{8AA59CFB-C060-4CD1-96CF-716C26CB5693}" destId="{D5FBFF89-41FC-4E29-BD15-8A9C4B5DDBF9}" srcOrd="0" destOrd="0" presId="urn:microsoft.com/office/officeart/2005/8/layout/orgChart1"/>
    <dgm:cxn modelId="{5B0FD609-41E2-4664-8152-1C32B7D8D34E}" type="presParOf" srcId="{8AA59CFB-C060-4CD1-96CF-716C26CB5693}" destId="{875AEF47-BD86-4E57-8737-F96BE0540F61}" srcOrd="1" destOrd="0" presId="urn:microsoft.com/office/officeart/2005/8/layout/orgChart1"/>
    <dgm:cxn modelId="{9BE64809-C742-47FA-8F1D-CA53F6F1E554}" type="presParOf" srcId="{5BCB844D-7036-4F42-A1D5-53C8D8174A00}" destId="{21760318-C95F-412C-A054-D1E85A3EC03D}" srcOrd="1" destOrd="0" presId="urn:microsoft.com/office/officeart/2005/8/layout/orgChart1"/>
    <dgm:cxn modelId="{A5398F6E-3DE0-4A3B-9B5D-CE06927185EE}" type="presParOf" srcId="{5BCB844D-7036-4F42-A1D5-53C8D8174A00}" destId="{F17EA520-DFA4-40E3-8C10-CA962416F6E5}" srcOrd="2" destOrd="0" presId="urn:microsoft.com/office/officeart/2005/8/layout/orgChart1"/>
    <dgm:cxn modelId="{84261A17-F50D-407C-BD3C-87A66EF6202E}" type="presParOf" srcId="{8356D460-36B1-4EFE-AD67-17D91F798E63}" destId="{E0E894EB-DAD3-44E1-ADF9-368441B46CD0}" srcOrd="2" destOrd="0" presId="urn:microsoft.com/office/officeart/2005/8/layout/orgChart1"/>
    <dgm:cxn modelId="{2437F069-96C3-4B53-BA35-CB51BF449C8B}" type="presParOf" srcId="{8356D460-36B1-4EFE-AD67-17D91F798E63}" destId="{DBB5247D-3659-47E2-ACBC-A12DBEDECCD9}" srcOrd="3" destOrd="0" presId="urn:microsoft.com/office/officeart/2005/8/layout/orgChart1"/>
    <dgm:cxn modelId="{51E87CE9-F1CA-46CA-902E-F4696380BFD2}" type="presParOf" srcId="{DBB5247D-3659-47E2-ACBC-A12DBEDECCD9}" destId="{AAADDDF3-7A34-42B7-8722-BC968E3DE282}" srcOrd="0" destOrd="0" presId="urn:microsoft.com/office/officeart/2005/8/layout/orgChart1"/>
    <dgm:cxn modelId="{4320B3F6-24EF-4524-9C84-6115B2EC62B7}" type="presParOf" srcId="{AAADDDF3-7A34-42B7-8722-BC968E3DE282}" destId="{0B0ED046-B3AB-4666-B7A1-A7A77A5146C9}" srcOrd="0" destOrd="0" presId="urn:microsoft.com/office/officeart/2005/8/layout/orgChart1"/>
    <dgm:cxn modelId="{F07BAC92-0439-4ABE-8641-3224CA3ED32B}" type="presParOf" srcId="{AAADDDF3-7A34-42B7-8722-BC968E3DE282}" destId="{C4CFFBB3-A31A-4807-B8AE-E04C9DD16925}" srcOrd="1" destOrd="0" presId="urn:microsoft.com/office/officeart/2005/8/layout/orgChart1"/>
    <dgm:cxn modelId="{65409B68-86AC-4BE1-9ADC-0FD204053FDD}" type="presParOf" srcId="{DBB5247D-3659-47E2-ACBC-A12DBEDECCD9}" destId="{7D013071-AA55-487F-A172-B925C1748CF6}" srcOrd="1" destOrd="0" presId="urn:microsoft.com/office/officeart/2005/8/layout/orgChart1"/>
    <dgm:cxn modelId="{F414A08B-7CB6-4060-A7E3-FB7569B079B8}" type="presParOf" srcId="{DBB5247D-3659-47E2-ACBC-A12DBEDECCD9}" destId="{4D32782A-2C41-4B70-B4C8-9CC9FEEB551A}" srcOrd="2" destOrd="0" presId="urn:microsoft.com/office/officeart/2005/8/layout/orgChart1"/>
    <dgm:cxn modelId="{95B9F266-931D-4675-A90A-03B5B5CE409D}" type="presParOf" srcId="{8356D460-36B1-4EFE-AD67-17D91F798E63}" destId="{16C65E72-DE07-44D1-BC28-EF1B9ABB1B7F}" srcOrd="4" destOrd="0" presId="urn:microsoft.com/office/officeart/2005/8/layout/orgChart1"/>
    <dgm:cxn modelId="{B7A7AEC2-4CCF-4C4E-9A51-6E1D16373C85}" type="presParOf" srcId="{8356D460-36B1-4EFE-AD67-17D91F798E63}" destId="{91BCD693-3A95-407F-95B6-EC5F23E5A438}" srcOrd="5" destOrd="0" presId="urn:microsoft.com/office/officeart/2005/8/layout/orgChart1"/>
    <dgm:cxn modelId="{F6FF12F5-2072-4678-A113-019BCF820AB3}" type="presParOf" srcId="{91BCD693-3A95-407F-95B6-EC5F23E5A438}" destId="{6A254A5D-6C35-47F9-9049-41694ADC5EFB}" srcOrd="0" destOrd="0" presId="urn:microsoft.com/office/officeart/2005/8/layout/orgChart1"/>
    <dgm:cxn modelId="{ABDAFFD2-019A-41F9-B6AD-20E0B0A0BE92}" type="presParOf" srcId="{6A254A5D-6C35-47F9-9049-41694ADC5EFB}" destId="{C7494BEC-EFBC-411C-A862-6FCB3B849020}" srcOrd="0" destOrd="0" presId="urn:microsoft.com/office/officeart/2005/8/layout/orgChart1"/>
    <dgm:cxn modelId="{88539F66-249D-4C07-9110-566189635CF3}" type="presParOf" srcId="{6A254A5D-6C35-47F9-9049-41694ADC5EFB}" destId="{8AF1FE07-E3EF-45A6-A326-F57364CA4223}" srcOrd="1" destOrd="0" presId="urn:microsoft.com/office/officeart/2005/8/layout/orgChart1"/>
    <dgm:cxn modelId="{0B56CC25-9B4E-43DB-89CD-A164A40D9656}" type="presParOf" srcId="{91BCD693-3A95-407F-95B6-EC5F23E5A438}" destId="{B6C067E0-9786-4F50-B716-B57115B6D87D}" srcOrd="1" destOrd="0" presId="urn:microsoft.com/office/officeart/2005/8/layout/orgChart1"/>
    <dgm:cxn modelId="{AC84D04D-6E8B-47E3-833D-81EA2273FA0D}" type="presParOf" srcId="{91BCD693-3A95-407F-95B6-EC5F23E5A438}" destId="{EE722CEB-7557-400F-94B2-BB1E01071D87}" srcOrd="2" destOrd="0" presId="urn:microsoft.com/office/officeart/2005/8/layout/orgChart1"/>
    <dgm:cxn modelId="{06DEDE49-FE53-4405-9A08-2856EAA09AB8}" type="presParOf" srcId="{8356D460-36B1-4EFE-AD67-17D91F798E63}" destId="{3729A1DC-B5B4-487C-9D38-19CB9F6FA448}" srcOrd="6" destOrd="0" presId="urn:microsoft.com/office/officeart/2005/8/layout/orgChart1"/>
    <dgm:cxn modelId="{C2578FFC-2F8D-401E-9163-408E1F9E8F15}" type="presParOf" srcId="{8356D460-36B1-4EFE-AD67-17D91F798E63}" destId="{A271FD5F-61EC-45A4-A785-1D708F742C57}" srcOrd="7" destOrd="0" presId="urn:microsoft.com/office/officeart/2005/8/layout/orgChart1"/>
    <dgm:cxn modelId="{C3C03D03-93DD-4172-9735-F5F0E8DDCA18}" type="presParOf" srcId="{A271FD5F-61EC-45A4-A785-1D708F742C57}" destId="{659CA50A-3CE3-48B2-8D71-F8349BEBE04E}" srcOrd="0" destOrd="0" presId="urn:microsoft.com/office/officeart/2005/8/layout/orgChart1"/>
    <dgm:cxn modelId="{2EADD414-24AA-4389-9A96-54CF78849D80}" type="presParOf" srcId="{659CA50A-3CE3-48B2-8D71-F8349BEBE04E}" destId="{EABA6FB0-154A-45C1-B0D2-031E7BEBACAF}" srcOrd="0" destOrd="0" presId="urn:microsoft.com/office/officeart/2005/8/layout/orgChart1"/>
    <dgm:cxn modelId="{34BCCAF9-C542-4621-B39C-A3315B971EA7}" type="presParOf" srcId="{659CA50A-3CE3-48B2-8D71-F8349BEBE04E}" destId="{4EC0555F-30C2-4F6A-8167-D56BFD85FE09}" srcOrd="1" destOrd="0" presId="urn:microsoft.com/office/officeart/2005/8/layout/orgChart1"/>
    <dgm:cxn modelId="{541CDF45-EED7-4010-92B4-439A817A66FA}" type="presParOf" srcId="{A271FD5F-61EC-45A4-A785-1D708F742C57}" destId="{736E349F-62AA-4A22-A374-41170B4C567E}" srcOrd="1" destOrd="0" presId="urn:microsoft.com/office/officeart/2005/8/layout/orgChart1"/>
    <dgm:cxn modelId="{C8C119CB-9586-4CB1-9B5D-253BA830B050}" type="presParOf" srcId="{A271FD5F-61EC-45A4-A785-1D708F742C57}" destId="{FA90A9DD-B356-4B45-AA08-3E7A8A36F02B}" srcOrd="2" destOrd="0" presId="urn:microsoft.com/office/officeart/2005/8/layout/orgChart1"/>
    <dgm:cxn modelId="{D2BF80EE-D9CD-4F32-B509-7DC41BF372B1}" type="presParOf" srcId="{8356D460-36B1-4EFE-AD67-17D91F798E63}" destId="{AAD3FB82-2E2C-4D09-8365-BA7871708153}" srcOrd="8" destOrd="0" presId="urn:microsoft.com/office/officeart/2005/8/layout/orgChart1"/>
    <dgm:cxn modelId="{E0297359-2D25-44FD-AF57-C574F4ED7746}" type="presParOf" srcId="{8356D460-36B1-4EFE-AD67-17D91F798E63}" destId="{3B94B961-4259-4A62-9215-0A798C9E61DA}" srcOrd="9" destOrd="0" presId="urn:microsoft.com/office/officeart/2005/8/layout/orgChart1"/>
    <dgm:cxn modelId="{214A864E-E4F9-4C22-B2E7-96E1A9659688}" type="presParOf" srcId="{3B94B961-4259-4A62-9215-0A798C9E61DA}" destId="{1E1530D8-6943-46EA-8BE0-F3132D98475A}" srcOrd="0" destOrd="0" presId="urn:microsoft.com/office/officeart/2005/8/layout/orgChart1"/>
    <dgm:cxn modelId="{6760EC4F-A19C-42B3-80EC-97BAA1EFB62F}" type="presParOf" srcId="{1E1530D8-6943-46EA-8BE0-F3132D98475A}" destId="{F1E543C7-414B-4F71-BE94-0D3A578EDABC}" srcOrd="0" destOrd="0" presId="urn:microsoft.com/office/officeart/2005/8/layout/orgChart1"/>
    <dgm:cxn modelId="{6B9606E4-ED52-45C7-B695-CC031DAA522A}" type="presParOf" srcId="{1E1530D8-6943-46EA-8BE0-F3132D98475A}" destId="{7D98DBA8-D531-405E-B82B-D8887852021A}" srcOrd="1" destOrd="0" presId="urn:microsoft.com/office/officeart/2005/8/layout/orgChart1"/>
    <dgm:cxn modelId="{A71395AF-9846-499B-A7B2-A650E37B6878}" type="presParOf" srcId="{3B94B961-4259-4A62-9215-0A798C9E61DA}" destId="{E7F76D57-D24A-42FC-B674-6D27D70C8C30}" srcOrd="1" destOrd="0" presId="urn:microsoft.com/office/officeart/2005/8/layout/orgChart1"/>
    <dgm:cxn modelId="{E7C17000-61F9-47F3-96FF-8AFD2626E92D}" type="presParOf" srcId="{3B94B961-4259-4A62-9215-0A798C9E61DA}" destId="{384A17E8-FB5A-4F49-A793-890B3A7DDA41}" srcOrd="2" destOrd="0" presId="urn:microsoft.com/office/officeart/2005/8/layout/orgChart1"/>
    <dgm:cxn modelId="{9174A5B4-328F-453F-8B40-6FD7F1E2D765}" type="presParOf" srcId="{8356D460-36B1-4EFE-AD67-17D91F798E63}" destId="{F6F2CA24-8A50-4AC4-BA97-DCC429DEC386}" srcOrd="10" destOrd="0" presId="urn:microsoft.com/office/officeart/2005/8/layout/orgChart1"/>
    <dgm:cxn modelId="{2D3F89B3-32E6-42E6-980B-6703EF74380B}" type="presParOf" srcId="{8356D460-36B1-4EFE-AD67-17D91F798E63}" destId="{34A41D5F-B9C7-4E75-91D3-B6FE3BB04961}" srcOrd="11" destOrd="0" presId="urn:microsoft.com/office/officeart/2005/8/layout/orgChart1"/>
    <dgm:cxn modelId="{B16307C9-E2EF-4F93-B1AC-ABFD4D644B4F}" type="presParOf" srcId="{34A41D5F-B9C7-4E75-91D3-B6FE3BB04961}" destId="{CBE8AE87-EF9C-49CD-9968-DD614C2E05D8}" srcOrd="0" destOrd="0" presId="urn:microsoft.com/office/officeart/2005/8/layout/orgChart1"/>
    <dgm:cxn modelId="{115C5127-15C3-4BF1-AAF5-794E2D10D632}" type="presParOf" srcId="{CBE8AE87-EF9C-49CD-9968-DD614C2E05D8}" destId="{3EE85FC5-337D-4C15-B8BD-518CDAE41E0E}" srcOrd="0" destOrd="0" presId="urn:microsoft.com/office/officeart/2005/8/layout/orgChart1"/>
    <dgm:cxn modelId="{1F3CADC6-5F9C-4FA4-988F-598D54229829}" type="presParOf" srcId="{CBE8AE87-EF9C-49CD-9968-DD614C2E05D8}" destId="{9E101CA4-B7D4-43AF-81ED-3BA747F58350}" srcOrd="1" destOrd="0" presId="urn:microsoft.com/office/officeart/2005/8/layout/orgChart1"/>
    <dgm:cxn modelId="{53B00973-ED78-4E28-B22A-072B6F004083}" type="presParOf" srcId="{34A41D5F-B9C7-4E75-91D3-B6FE3BB04961}" destId="{3A8574B1-CE1C-4215-B734-F679FA8C9EE7}" srcOrd="1" destOrd="0" presId="urn:microsoft.com/office/officeart/2005/8/layout/orgChart1"/>
    <dgm:cxn modelId="{0D9D0230-1FA1-4BEA-A5E5-AB08CEDA7198}" type="presParOf" srcId="{34A41D5F-B9C7-4E75-91D3-B6FE3BB04961}" destId="{6974E755-F24D-4F92-AC8C-A1019B581406}" srcOrd="2" destOrd="0" presId="urn:microsoft.com/office/officeart/2005/8/layout/orgChart1"/>
    <dgm:cxn modelId="{FAC2AC9D-D861-416E-AD63-D0D9AE0F4CB9}" type="presParOf" srcId="{8356D460-36B1-4EFE-AD67-17D91F798E63}" destId="{5D43C345-8982-4DD0-A00C-4052C4F10EC5}" srcOrd="12" destOrd="0" presId="urn:microsoft.com/office/officeart/2005/8/layout/orgChart1"/>
    <dgm:cxn modelId="{AE00A200-2513-4E9C-9D95-99D5614131E1}" type="presParOf" srcId="{8356D460-36B1-4EFE-AD67-17D91F798E63}" destId="{4B27AEEC-03B7-4DD2-A6A3-403827E864F7}" srcOrd="13" destOrd="0" presId="urn:microsoft.com/office/officeart/2005/8/layout/orgChart1"/>
    <dgm:cxn modelId="{506280D2-4CAD-42DB-B1AF-DE6DF5C32186}" type="presParOf" srcId="{4B27AEEC-03B7-4DD2-A6A3-403827E864F7}" destId="{41D90DAD-53A1-4B8C-8229-811A23102B69}" srcOrd="0" destOrd="0" presId="urn:microsoft.com/office/officeart/2005/8/layout/orgChart1"/>
    <dgm:cxn modelId="{D1C25B34-B727-4100-B360-1D1E09CE1D41}" type="presParOf" srcId="{41D90DAD-53A1-4B8C-8229-811A23102B69}" destId="{BA02B5A9-EF8B-4A7D-92B2-4E8728DB99EB}" srcOrd="0" destOrd="0" presId="urn:microsoft.com/office/officeart/2005/8/layout/orgChart1"/>
    <dgm:cxn modelId="{B94D9915-5375-4612-B4BD-A457795004C4}" type="presParOf" srcId="{41D90DAD-53A1-4B8C-8229-811A23102B69}" destId="{C7BF636D-3C98-4F81-95AA-9784C1833DBC}" srcOrd="1" destOrd="0" presId="urn:microsoft.com/office/officeart/2005/8/layout/orgChart1"/>
    <dgm:cxn modelId="{8CEF28C6-A383-42C1-B09C-030A993CDB71}" type="presParOf" srcId="{4B27AEEC-03B7-4DD2-A6A3-403827E864F7}" destId="{C0F8E85C-1B50-4B2E-BB69-D04DE9C0757A}" srcOrd="1" destOrd="0" presId="urn:microsoft.com/office/officeart/2005/8/layout/orgChart1"/>
    <dgm:cxn modelId="{D994CF4B-446B-42BF-B354-27D9044D5D70}" type="presParOf" srcId="{4B27AEEC-03B7-4DD2-A6A3-403827E864F7}" destId="{E0A5C85F-ACF3-4F2E-A35C-D20B9DAAE186}" srcOrd="2" destOrd="0" presId="urn:microsoft.com/office/officeart/2005/8/layout/orgChart1"/>
    <dgm:cxn modelId="{A0A3EF37-4FDA-4A9A-B0C2-42936B9D2384}" type="presParOf" srcId="{8356D460-36B1-4EFE-AD67-17D91F798E63}" destId="{8F3DFF88-85AE-4316-AF15-B46CC47AA880}" srcOrd="14" destOrd="0" presId="urn:microsoft.com/office/officeart/2005/8/layout/orgChart1"/>
    <dgm:cxn modelId="{5D92305C-8870-487B-B63B-9516F754F84A}" type="presParOf" srcId="{8356D460-36B1-4EFE-AD67-17D91F798E63}" destId="{F325E78C-0030-4EF5-A098-97C6090F131B}" srcOrd="15" destOrd="0" presId="urn:microsoft.com/office/officeart/2005/8/layout/orgChart1"/>
    <dgm:cxn modelId="{AC834ED2-106F-42C0-8122-6ABB6DD65C77}" type="presParOf" srcId="{F325E78C-0030-4EF5-A098-97C6090F131B}" destId="{726D59EC-A259-418A-8D3D-2E7E8E3EE9BB}" srcOrd="0" destOrd="0" presId="urn:microsoft.com/office/officeart/2005/8/layout/orgChart1"/>
    <dgm:cxn modelId="{5D15B95B-A5E7-40F0-B045-69DC606AB709}" type="presParOf" srcId="{726D59EC-A259-418A-8D3D-2E7E8E3EE9BB}" destId="{3E017D17-F3E3-4FF7-9007-512D98B7D9B3}" srcOrd="0" destOrd="0" presId="urn:microsoft.com/office/officeart/2005/8/layout/orgChart1"/>
    <dgm:cxn modelId="{02440154-F718-4E40-A74C-57463D2CE0DD}" type="presParOf" srcId="{726D59EC-A259-418A-8D3D-2E7E8E3EE9BB}" destId="{E2E3355F-8344-45B6-94E1-F4C5CEE21279}" srcOrd="1" destOrd="0" presId="urn:microsoft.com/office/officeart/2005/8/layout/orgChart1"/>
    <dgm:cxn modelId="{A5DE7485-6D23-40AE-B175-E53FA67C8D78}" type="presParOf" srcId="{F325E78C-0030-4EF5-A098-97C6090F131B}" destId="{0478B46C-1728-40D8-9588-146057A2151A}" srcOrd="1" destOrd="0" presId="urn:microsoft.com/office/officeart/2005/8/layout/orgChart1"/>
    <dgm:cxn modelId="{36329C73-75AE-4441-BBE5-E71ABA16C75E}" type="presParOf" srcId="{F325E78C-0030-4EF5-A098-97C6090F131B}" destId="{A806AA76-9262-4908-B7F8-2872001E32BF}" srcOrd="2" destOrd="0" presId="urn:microsoft.com/office/officeart/2005/8/layout/orgChart1"/>
    <dgm:cxn modelId="{0200FFC0-1FFD-4D33-9B0C-D35BEC4B552A}" type="presParOf" srcId="{8356D460-36B1-4EFE-AD67-17D91F798E63}" destId="{F2835CB8-9A73-462C-BEEF-29DFD5814444}" srcOrd="16" destOrd="0" presId="urn:microsoft.com/office/officeart/2005/8/layout/orgChart1"/>
    <dgm:cxn modelId="{723AA104-8EC4-4350-B0B3-58017E3A8F11}" type="presParOf" srcId="{8356D460-36B1-4EFE-AD67-17D91F798E63}" destId="{98279553-F750-413F-8F64-417EFB6DF8F2}" srcOrd="17" destOrd="0" presId="urn:microsoft.com/office/officeart/2005/8/layout/orgChart1"/>
    <dgm:cxn modelId="{C47D5F91-ECDE-48EF-AD1E-2646812A63BB}" type="presParOf" srcId="{98279553-F750-413F-8F64-417EFB6DF8F2}" destId="{CEBDCEED-70E4-4EF1-82B7-CDCED7B67F60}" srcOrd="0" destOrd="0" presId="urn:microsoft.com/office/officeart/2005/8/layout/orgChart1"/>
    <dgm:cxn modelId="{1F520128-C639-48E2-9188-7D9C6C012620}" type="presParOf" srcId="{CEBDCEED-70E4-4EF1-82B7-CDCED7B67F60}" destId="{B238076D-568D-41D0-A3C3-C82680CDCA2B}" srcOrd="0" destOrd="0" presId="urn:microsoft.com/office/officeart/2005/8/layout/orgChart1"/>
    <dgm:cxn modelId="{07CA7ABB-68DC-4487-A7DE-AFD636821786}" type="presParOf" srcId="{CEBDCEED-70E4-4EF1-82B7-CDCED7B67F60}" destId="{547D2592-E4F1-415E-8377-38E0624E96A5}" srcOrd="1" destOrd="0" presId="urn:microsoft.com/office/officeart/2005/8/layout/orgChart1"/>
    <dgm:cxn modelId="{384AA718-348E-418B-92D5-025713C3D38C}" type="presParOf" srcId="{98279553-F750-413F-8F64-417EFB6DF8F2}" destId="{EA375252-8CCC-4466-A872-B497E98BC8DE}" srcOrd="1" destOrd="0" presId="urn:microsoft.com/office/officeart/2005/8/layout/orgChart1"/>
    <dgm:cxn modelId="{4F6A3ED3-D75B-4457-9683-BE313AD8D4EE}" type="presParOf" srcId="{98279553-F750-413F-8F64-417EFB6DF8F2}" destId="{5D77389C-0C68-4CE5-9842-8FC4D4291FF6}" srcOrd="2" destOrd="0" presId="urn:microsoft.com/office/officeart/2005/8/layout/orgChart1"/>
    <dgm:cxn modelId="{BA940CC8-FB4B-4384-B7A6-A4B09ACF87BA}" type="presParOf" srcId="{0F6562CE-7407-418D-A4F8-66CDFA653E24}" destId="{04B5D9A5-29F0-4D60-B165-BB8F0C1192E7}" srcOrd="2" destOrd="0" presId="urn:microsoft.com/office/officeart/2005/8/layout/orgChart1"/>
    <dgm:cxn modelId="{CD8F61F2-E68E-42A0-9111-2C8E2AA6D8F0}" type="presParOf" srcId="{04B5D9A5-29F0-4D60-B165-BB8F0C1192E7}" destId="{918BF191-478D-4CDD-950D-D479635DF625}" srcOrd="0" destOrd="0" presId="urn:microsoft.com/office/officeart/2005/8/layout/orgChart1"/>
    <dgm:cxn modelId="{6B2FD333-802C-4CB2-BEAD-56FB77023834}" type="presParOf" srcId="{04B5D9A5-29F0-4D60-B165-BB8F0C1192E7}" destId="{89F80C25-553E-4965-A20C-1CD1D44E90B4}" srcOrd="1" destOrd="0" presId="urn:microsoft.com/office/officeart/2005/8/layout/orgChart1"/>
    <dgm:cxn modelId="{3069AB27-84F8-4AC4-A99E-B7CA2B349B08}" type="presParOf" srcId="{89F80C25-553E-4965-A20C-1CD1D44E90B4}" destId="{1ECC7FBE-B4EB-48A8-A073-52157258DA4A}" srcOrd="0" destOrd="0" presId="urn:microsoft.com/office/officeart/2005/8/layout/orgChart1"/>
    <dgm:cxn modelId="{34A389DB-C46E-4575-95EB-84ACCA2F2074}" type="presParOf" srcId="{1ECC7FBE-B4EB-48A8-A073-52157258DA4A}" destId="{1020C0FB-1384-4888-ACE2-DB6636703CDA}" srcOrd="0" destOrd="0" presId="urn:microsoft.com/office/officeart/2005/8/layout/orgChart1"/>
    <dgm:cxn modelId="{E4D4D073-C3A9-4D21-907A-1A0377A67659}" type="presParOf" srcId="{1ECC7FBE-B4EB-48A8-A073-52157258DA4A}" destId="{3F100925-14EB-4294-8B5F-AC61FEAA48B1}" srcOrd="1" destOrd="0" presId="urn:microsoft.com/office/officeart/2005/8/layout/orgChart1"/>
    <dgm:cxn modelId="{F15C3599-1B01-4B04-954A-18E8A3FF10E8}" type="presParOf" srcId="{89F80C25-553E-4965-A20C-1CD1D44E90B4}" destId="{445B9CA5-6B7B-449C-80F1-C4204B985F4C}" srcOrd="1" destOrd="0" presId="urn:microsoft.com/office/officeart/2005/8/layout/orgChart1"/>
    <dgm:cxn modelId="{73BE47F1-BB09-4CE3-BD73-9F961FA295C3}" type="presParOf" srcId="{89F80C25-553E-4965-A20C-1CD1D44E90B4}" destId="{C087EDF1-B689-4FFA-8723-77EE63467397}" srcOrd="2" destOrd="0" presId="urn:microsoft.com/office/officeart/2005/8/layout/orgChart1"/>
    <dgm:cxn modelId="{6ECBD065-06B2-4267-8BBA-71642AFC33BA}" type="presParOf" srcId="{04B5D9A5-29F0-4D60-B165-BB8F0C1192E7}" destId="{5F33D772-5B61-4130-9C3B-32A52CE051B9}" srcOrd="2" destOrd="0" presId="urn:microsoft.com/office/officeart/2005/8/layout/orgChart1"/>
    <dgm:cxn modelId="{A0728A63-322A-4067-B579-1F3FD5F163FE}" type="presParOf" srcId="{04B5D9A5-29F0-4D60-B165-BB8F0C1192E7}" destId="{C3940272-3CEE-430B-97B2-BAE031219687}" srcOrd="3" destOrd="0" presId="urn:microsoft.com/office/officeart/2005/8/layout/orgChart1"/>
    <dgm:cxn modelId="{15A698AB-C00A-4D3C-81C2-E031020798DF}" type="presParOf" srcId="{C3940272-3CEE-430B-97B2-BAE031219687}" destId="{E4B173B0-0AC6-4943-8AF0-5410B95C6967}" srcOrd="0" destOrd="0" presId="urn:microsoft.com/office/officeart/2005/8/layout/orgChart1"/>
    <dgm:cxn modelId="{592A4B54-086F-41EE-B15E-E9B99B6DFFAB}" type="presParOf" srcId="{E4B173B0-0AC6-4943-8AF0-5410B95C6967}" destId="{4B884190-C86A-4872-9501-9303686F6E1C}" srcOrd="0" destOrd="0" presId="urn:microsoft.com/office/officeart/2005/8/layout/orgChart1"/>
    <dgm:cxn modelId="{281ABF93-E43E-4239-8AEE-BF96264EC167}" type="presParOf" srcId="{E4B173B0-0AC6-4943-8AF0-5410B95C6967}" destId="{464D12DC-48DE-4D0B-9A7B-04E627ADEA7C}" srcOrd="1" destOrd="0" presId="urn:microsoft.com/office/officeart/2005/8/layout/orgChart1"/>
    <dgm:cxn modelId="{FD13117A-2723-47C1-B76C-3983772B1386}" type="presParOf" srcId="{C3940272-3CEE-430B-97B2-BAE031219687}" destId="{2DB44679-29A2-465E-8CF6-AE987294D0AE}" srcOrd="1" destOrd="0" presId="urn:microsoft.com/office/officeart/2005/8/layout/orgChart1"/>
    <dgm:cxn modelId="{A3DB5B25-7D51-4D0E-8743-FD795C4710D6}" type="presParOf" srcId="{C3940272-3CEE-430B-97B2-BAE031219687}" destId="{C2483A3C-0942-4C08-8A5E-AB16A5DEE9C8}" srcOrd="2" destOrd="0" presId="urn:microsoft.com/office/officeart/2005/8/layout/orgChart1"/>
    <dgm:cxn modelId="{BA6D1DA5-B6F5-494E-8065-4C9133439243}" type="presParOf" srcId="{04B5D9A5-29F0-4D60-B165-BB8F0C1192E7}" destId="{EA0E6987-ED20-4019-8DD5-B30344F915F8}" srcOrd="4" destOrd="0" presId="urn:microsoft.com/office/officeart/2005/8/layout/orgChart1"/>
    <dgm:cxn modelId="{42A68DC9-AF79-4CF3-A485-8C33EDC1BEFC}" type="presParOf" srcId="{04B5D9A5-29F0-4D60-B165-BB8F0C1192E7}" destId="{7FA5B65E-3913-4845-8715-6C3454FABF34}" srcOrd="5" destOrd="0" presId="urn:microsoft.com/office/officeart/2005/8/layout/orgChart1"/>
    <dgm:cxn modelId="{D9BD084F-6A4B-4923-A6C1-E03AAA7057D2}" type="presParOf" srcId="{7FA5B65E-3913-4845-8715-6C3454FABF34}" destId="{C2819EE1-53F5-4775-BE0C-9A33E48025A2}" srcOrd="0" destOrd="0" presId="urn:microsoft.com/office/officeart/2005/8/layout/orgChart1"/>
    <dgm:cxn modelId="{49136EA5-1977-44A6-8160-A7123FBE06AD}" type="presParOf" srcId="{C2819EE1-53F5-4775-BE0C-9A33E48025A2}" destId="{3D420895-6783-46A1-BD29-96BEAAB78A7E}" srcOrd="0" destOrd="0" presId="urn:microsoft.com/office/officeart/2005/8/layout/orgChart1"/>
    <dgm:cxn modelId="{980B04F7-FEBB-493B-B0CA-9D3BB7A60607}" type="presParOf" srcId="{C2819EE1-53F5-4775-BE0C-9A33E48025A2}" destId="{949329AB-F8DE-4464-A684-1DF85CC0A454}" srcOrd="1" destOrd="0" presId="urn:microsoft.com/office/officeart/2005/8/layout/orgChart1"/>
    <dgm:cxn modelId="{B3DA009A-0951-49AA-B3E4-5BF7A2D28ED1}" type="presParOf" srcId="{7FA5B65E-3913-4845-8715-6C3454FABF34}" destId="{38B6A35B-F224-4B9D-8EDB-DDBBE90006B1}" srcOrd="1" destOrd="0" presId="urn:microsoft.com/office/officeart/2005/8/layout/orgChart1"/>
    <dgm:cxn modelId="{69495A3C-57A6-451F-816A-10669A02E4C1}" type="presParOf" srcId="{7FA5B65E-3913-4845-8715-6C3454FABF34}" destId="{B3EA3D1B-B46E-427F-AF22-3768BFADD6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7AD452-6956-43BD-8987-5546BF819C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1C096EC-0653-4B9B-AFDD-F2C8C3BE16DF}">
      <dgm:prSet phldrT="[Text]" custT="1"/>
      <dgm:spPr>
        <a:solidFill>
          <a:srgbClr val="FF0000"/>
        </a:solidFill>
        <a:ln w="12700">
          <a:solidFill>
            <a:schemeClr val="tx1"/>
          </a:solidFill>
        </a:ln>
      </dgm:spPr>
      <dgm:t>
        <a:bodyPr/>
        <a:lstStyle/>
        <a:p>
          <a:r>
            <a:rPr lang="en-US" sz="1400" dirty="0"/>
            <a:t>Project coordinator KPA</a:t>
          </a:r>
        </a:p>
      </dgm:t>
    </dgm:pt>
    <dgm:pt modelId="{DD28946E-EDBA-4F98-BB90-EF3F8B757F0B}" type="parTrans" cxnId="{486F947C-8C4A-43E0-9065-3E15E8B4EC38}">
      <dgm:prSet/>
      <dgm:spPr/>
      <dgm:t>
        <a:bodyPr/>
        <a:lstStyle/>
        <a:p>
          <a:endParaRPr lang="en-US"/>
        </a:p>
      </dgm:t>
    </dgm:pt>
    <dgm:pt modelId="{A3EB329D-C6C8-49D5-A834-559F6577AAD0}" type="sibTrans" cxnId="{486F947C-8C4A-43E0-9065-3E15E8B4EC38}">
      <dgm:prSet/>
      <dgm:spPr/>
      <dgm:t>
        <a:bodyPr/>
        <a:lstStyle/>
        <a:p>
          <a:endParaRPr lang="en-US"/>
        </a:p>
      </dgm:t>
    </dgm:pt>
    <dgm:pt modelId="{A8B7F0A1-230C-4A2A-8B9B-83972C0A1004}" type="asst">
      <dgm:prSet phldrT="[Text]" custT="1"/>
      <dgm:spPr>
        <a:ln w="6350"/>
      </dgm:spPr>
      <dgm:t>
        <a:bodyPr/>
        <a:lstStyle/>
        <a:p>
          <a:r>
            <a:rPr lang="en-US" sz="1400" dirty="0"/>
            <a:t>Steering committee</a:t>
          </a:r>
        </a:p>
      </dgm:t>
    </dgm:pt>
    <dgm:pt modelId="{4A19CA17-57AD-47FE-A489-F2E780C48893}" type="parTrans" cxnId="{ECE37A5F-743D-4ED4-86DF-0B5829FC00C3}">
      <dgm:prSet/>
      <dgm:spPr/>
      <dgm:t>
        <a:bodyPr/>
        <a:lstStyle/>
        <a:p>
          <a:endParaRPr lang="en-US" sz="2000"/>
        </a:p>
      </dgm:t>
    </dgm:pt>
    <dgm:pt modelId="{EC39931E-DC53-420D-9CB1-AB207ED5B2C4}" type="sibTrans" cxnId="{ECE37A5F-743D-4ED4-86DF-0B5829FC00C3}">
      <dgm:prSet/>
      <dgm:spPr/>
      <dgm:t>
        <a:bodyPr/>
        <a:lstStyle/>
        <a:p>
          <a:endParaRPr lang="en-US"/>
        </a:p>
      </dgm:t>
    </dgm:pt>
    <dgm:pt modelId="{31DE9327-0FEF-4D70-9122-862191C37B85}">
      <dgm:prSet phldrT="[Text]" custT="1"/>
      <dgm:spPr>
        <a:solidFill>
          <a:srgbClr val="FF0000"/>
        </a:solidFill>
      </dgm:spPr>
      <dgm:t>
        <a:bodyPr/>
        <a:lstStyle/>
        <a:p>
          <a:r>
            <a:rPr lang="en-US" sz="1400"/>
            <a:t>WP1, 6, 8</a:t>
          </a:r>
        </a:p>
        <a:p>
          <a:r>
            <a:rPr lang="en-US" sz="1400"/>
            <a:t>Manager KPA</a:t>
          </a:r>
        </a:p>
      </dgm:t>
    </dgm:pt>
    <dgm:pt modelId="{E162609A-4115-4D5D-9743-50501F58021F}" type="parTrans" cxnId="{B94A71E2-B17A-4A2A-968D-C29F81337AD0}">
      <dgm:prSet/>
      <dgm:spPr/>
      <dgm:t>
        <a:bodyPr/>
        <a:lstStyle/>
        <a:p>
          <a:endParaRPr lang="en-US" sz="2000"/>
        </a:p>
      </dgm:t>
    </dgm:pt>
    <dgm:pt modelId="{17C48554-191F-473D-9E40-EA45B4CE910F}" type="sibTrans" cxnId="{B94A71E2-B17A-4A2A-968D-C29F81337AD0}">
      <dgm:prSet/>
      <dgm:spPr/>
      <dgm:t>
        <a:bodyPr/>
        <a:lstStyle/>
        <a:p>
          <a:endParaRPr lang="en-US"/>
        </a:p>
      </dgm:t>
    </dgm:pt>
    <dgm:pt modelId="{BCC9C0A5-EA9E-47B1-A8EF-6EC833152E18}">
      <dgm:prSet phldrT="[Text]" custT="1"/>
      <dgm:spPr>
        <a:solidFill>
          <a:schemeClr val="accent2">
            <a:lumMod val="60000"/>
            <a:lumOff val="40000"/>
          </a:schemeClr>
        </a:solidFill>
      </dgm:spPr>
      <dgm:t>
        <a:bodyPr/>
        <a:lstStyle/>
        <a:p>
          <a:r>
            <a:rPr lang="en-US" sz="1400" dirty="0"/>
            <a:t>WP2 UB/FB</a:t>
          </a:r>
        </a:p>
      </dgm:t>
    </dgm:pt>
    <dgm:pt modelId="{16813439-5402-4ADB-BA74-62144174D1C7}" type="parTrans" cxnId="{C7F946DB-B6D3-432F-A7FD-05E723395F94}">
      <dgm:prSet/>
      <dgm:spPr/>
      <dgm:t>
        <a:bodyPr/>
        <a:lstStyle/>
        <a:p>
          <a:endParaRPr lang="en-US" sz="2000"/>
        </a:p>
      </dgm:t>
    </dgm:pt>
    <dgm:pt modelId="{C6CC61CB-3455-47D7-98EC-32E87305133F}" type="sibTrans" cxnId="{C7F946DB-B6D3-432F-A7FD-05E723395F94}">
      <dgm:prSet/>
      <dgm:spPr/>
      <dgm:t>
        <a:bodyPr/>
        <a:lstStyle/>
        <a:p>
          <a:endParaRPr lang="en-US"/>
        </a:p>
      </dgm:t>
    </dgm:pt>
    <dgm:pt modelId="{57C4F2A5-D263-4841-90B9-055CF7D9FA0E}">
      <dgm:prSet phldrT="[Text]" custT="1"/>
      <dgm:spPr>
        <a:solidFill>
          <a:schemeClr val="tx1">
            <a:lumMod val="65000"/>
            <a:lumOff val="35000"/>
          </a:schemeClr>
        </a:solidFill>
      </dgm:spPr>
      <dgm:t>
        <a:bodyPr/>
        <a:lstStyle/>
        <a:p>
          <a:r>
            <a:rPr lang="en-US" sz="1400"/>
            <a:t>WP 7 Steinbeiss KG</a:t>
          </a:r>
        </a:p>
      </dgm:t>
    </dgm:pt>
    <dgm:pt modelId="{3A90D269-2B29-4D53-AE35-BA69D30D2494}" type="parTrans" cxnId="{62958835-D060-4416-8078-6740D9C48757}">
      <dgm:prSet/>
      <dgm:spPr/>
      <dgm:t>
        <a:bodyPr/>
        <a:lstStyle/>
        <a:p>
          <a:endParaRPr lang="en-US" sz="2000"/>
        </a:p>
      </dgm:t>
    </dgm:pt>
    <dgm:pt modelId="{50B46B30-7033-4DC2-9C3D-3345A74EEE5F}" type="sibTrans" cxnId="{62958835-D060-4416-8078-6740D9C48757}">
      <dgm:prSet/>
      <dgm:spPr/>
      <dgm:t>
        <a:bodyPr/>
        <a:lstStyle/>
        <a:p>
          <a:endParaRPr lang="en-US"/>
        </a:p>
      </dgm:t>
    </dgm:pt>
    <dgm:pt modelId="{7C52133D-1B10-41B0-9B37-CEB563E1B6F2}">
      <dgm:prSet custT="1"/>
      <dgm:spPr>
        <a:solidFill>
          <a:schemeClr val="accent4">
            <a:lumMod val="75000"/>
          </a:schemeClr>
        </a:solidFill>
        <a:ln w="6350">
          <a:solidFill>
            <a:schemeClr val="tx1"/>
          </a:solidFill>
        </a:ln>
      </dgm:spPr>
      <dgm:t>
        <a:bodyPr/>
        <a:lstStyle/>
        <a:p>
          <a:r>
            <a:rPr lang="en-US" sz="1400"/>
            <a:t>Project executive commitee</a:t>
          </a:r>
        </a:p>
      </dgm:t>
    </dgm:pt>
    <dgm:pt modelId="{1AD52859-7011-4008-B467-A195CC6901BC}" type="parTrans" cxnId="{DDD49427-5974-4400-8419-86A5B2F7A5FF}">
      <dgm:prSet/>
      <dgm:spPr/>
      <dgm:t>
        <a:bodyPr/>
        <a:lstStyle/>
        <a:p>
          <a:endParaRPr lang="en-US" sz="2000"/>
        </a:p>
      </dgm:t>
    </dgm:pt>
    <dgm:pt modelId="{A5471D91-5F22-4B34-8ABA-8A85FFA7FF68}" type="sibTrans" cxnId="{DDD49427-5974-4400-8419-86A5B2F7A5FF}">
      <dgm:prSet/>
      <dgm:spPr/>
      <dgm:t>
        <a:bodyPr/>
        <a:lstStyle/>
        <a:p>
          <a:endParaRPr lang="en-US"/>
        </a:p>
      </dgm:t>
    </dgm:pt>
    <dgm:pt modelId="{F0C42ED2-1574-422D-91F6-274EF3E0723C}">
      <dgm:prSet custT="1"/>
      <dgm:spPr>
        <a:solidFill>
          <a:schemeClr val="accent5">
            <a:lumMod val="60000"/>
            <a:lumOff val="40000"/>
          </a:schemeClr>
        </a:solidFill>
      </dgm:spPr>
      <dgm:t>
        <a:bodyPr/>
        <a:lstStyle/>
        <a:p>
          <a:r>
            <a:rPr lang="en-US" sz="1200" dirty="0">
              <a:solidFill>
                <a:srgbClr val="FF0000"/>
              </a:solidFill>
            </a:rPr>
            <a:t>WP 3, 4 </a:t>
          </a:r>
          <a:r>
            <a:rPr lang="en-US" sz="1200" b="0" i="0" u="none" dirty="0">
              <a:solidFill>
                <a:srgbClr val="FF0000"/>
              </a:solidFill>
            </a:rPr>
            <a:t>The Main School of Fire Service (SGSP), Poland</a:t>
          </a:r>
          <a:endParaRPr lang="en-US" sz="1200" dirty="0">
            <a:solidFill>
              <a:srgbClr val="FF0000"/>
            </a:solidFill>
          </a:endParaRPr>
        </a:p>
      </dgm:t>
    </dgm:pt>
    <dgm:pt modelId="{9C85DB80-8743-4B82-8CF1-400C5CA60283}" type="parTrans" cxnId="{7A4B2C50-D937-4809-8BAA-2E62309E7A13}">
      <dgm:prSet/>
      <dgm:spPr/>
      <dgm:t>
        <a:bodyPr/>
        <a:lstStyle/>
        <a:p>
          <a:endParaRPr lang="en-US" sz="2000"/>
        </a:p>
      </dgm:t>
    </dgm:pt>
    <dgm:pt modelId="{A460D92A-C2E1-42C3-9958-759EF207A867}" type="sibTrans" cxnId="{7A4B2C50-D937-4809-8BAA-2E62309E7A13}">
      <dgm:prSet/>
      <dgm:spPr/>
      <dgm:t>
        <a:bodyPr/>
        <a:lstStyle/>
        <a:p>
          <a:endParaRPr lang="en-US"/>
        </a:p>
      </dgm:t>
    </dgm:pt>
    <dgm:pt modelId="{A49D7943-0BBC-4DB5-A000-3B494635E060}">
      <dgm:prSet custT="1"/>
      <dgm:spPr>
        <a:solidFill>
          <a:schemeClr val="accent6"/>
        </a:solidFill>
      </dgm:spPr>
      <dgm:t>
        <a:bodyPr/>
        <a:lstStyle/>
        <a:p>
          <a:r>
            <a:rPr lang="en-US" sz="1400" dirty="0">
              <a:solidFill>
                <a:srgbClr val="FF0000"/>
              </a:solidFill>
            </a:rPr>
            <a:t>WP 5 </a:t>
          </a:r>
          <a:r>
            <a:rPr lang="en-US" sz="1400" dirty="0" err="1">
              <a:solidFill>
                <a:srgbClr val="FF0000"/>
              </a:solidFill>
            </a:rPr>
            <a:t>Atrisc</a:t>
          </a:r>
          <a:endParaRPr lang="en-US" sz="1400" dirty="0">
            <a:solidFill>
              <a:srgbClr val="FF0000"/>
            </a:solidFill>
          </a:endParaRPr>
        </a:p>
      </dgm:t>
    </dgm:pt>
    <dgm:pt modelId="{234F9618-14DD-4246-8BF9-466661985173}" type="parTrans" cxnId="{C16705F7-0E59-442E-BE85-B784AB4E67FA}">
      <dgm:prSet/>
      <dgm:spPr/>
      <dgm:t>
        <a:bodyPr/>
        <a:lstStyle/>
        <a:p>
          <a:endParaRPr lang="en-US" sz="2000"/>
        </a:p>
      </dgm:t>
    </dgm:pt>
    <dgm:pt modelId="{3285ADF0-344E-48DB-A8C8-D68C11C74B53}" type="sibTrans" cxnId="{C16705F7-0E59-442E-BE85-B784AB4E67FA}">
      <dgm:prSet/>
      <dgm:spPr/>
      <dgm:t>
        <a:bodyPr/>
        <a:lstStyle/>
        <a:p>
          <a:endParaRPr lang="en-US"/>
        </a:p>
      </dgm:t>
    </dgm:pt>
    <dgm:pt modelId="{927E7B23-2637-4F11-8970-D45993CAED6F}" type="asst">
      <dgm:prSet custT="1"/>
      <dgm:spPr/>
      <dgm:t>
        <a:bodyPr/>
        <a:lstStyle/>
        <a:p>
          <a:r>
            <a:rPr lang="sr-Latn-RS" sz="1400" dirty="0"/>
            <a:t>Quality champions committee </a:t>
          </a:r>
          <a:endParaRPr lang="en-US" sz="1400" dirty="0"/>
        </a:p>
      </dgm:t>
    </dgm:pt>
    <dgm:pt modelId="{F4766934-CD08-41D0-A1EE-6CBC6182147D}" type="parTrans" cxnId="{CBD810A4-3DC2-4A1B-B7A2-4941EAE8A392}">
      <dgm:prSet/>
      <dgm:spPr/>
      <dgm:t>
        <a:bodyPr/>
        <a:lstStyle/>
        <a:p>
          <a:endParaRPr lang="en-US" sz="2000"/>
        </a:p>
      </dgm:t>
    </dgm:pt>
    <dgm:pt modelId="{40D7EA8B-887C-420A-B995-4636800E0497}" type="sibTrans" cxnId="{CBD810A4-3DC2-4A1B-B7A2-4941EAE8A392}">
      <dgm:prSet/>
      <dgm:spPr/>
      <dgm:t>
        <a:bodyPr/>
        <a:lstStyle/>
        <a:p>
          <a:endParaRPr lang="en-US"/>
        </a:p>
      </dgm:t>
    </dgm:pt>
    <dgm:pt modelId="{06FE13A2-B0A6-4815-A4E1-D40E5D11AEE5}" type="pres">
      <dgm:prSet presAssocID="{AA7AD452-6956-43BD-8987-5546BF819CF0}" presName="hierChild1" presStyleCnt="0">
        <dgm:presLayoutVars>
          <dgm:orgChart val="1"/>
          <dgm:chPref val="1"/>
          <dgm:dir/>
          <dgm:animOne val="branch"/>
          <dgm:animLvl val="lvl"/>
          <dgm:resizeHandles/>
        </dgm:presLayoutVars>
      </dgm:prSet>
      <dgm:spPr/>
    </dgm:pt>
    <dgm:pt modelId="{9C34943B-5FCA-40D9-8E16-B9D110601E21}" type="pres">
      <dgm:prSet presAssocID="{61C096EC-0653-4B9B-AFDD-F2C8C3BE16DF}" presName="hierRoot1" presStyleCnt="0">
        <dgm:presLayoutVars>
          <dgm:hierBranch val="init"/>
        </dgm:presLayoutVars>
      </dgm:prSet>
      <dgm:spPr/>
    </dgm:pt>
    <dgm:pt modelId="{33909D9F-B899-483A-8654-B7A7D712D7B1}" type="pres">
      <dgm:prSet presAssocID="{61C096EC-0653-4B9B-AFDD-F2C8C3BE16DF}" presName="rootComposite1" presStyleCnt="0"/>
      <dgm:spPr/>
    </dgm:pt>
    <dgm:pt modelId="{D71FAB62-57FF-4956-98E7-FD5EDF28705F}" type="pres">
      <dgm:prSet presAssocID="{61C096EC-0653-4B9B-AFDD-F2C8C3BE16DF}" presName="rootText1" presStyleLbl="node0" presStyleIdx="0" presStyleCnt="1">
        <dgm:presLayoutVars>
          <dgm:chPref val="3"/>
        </dgm:presLayoutVars>
      </dgm:prSet>
      <dgm:spPr/>
    </dgm:pt>
    <dgm:pt modelId="{E586DF62-B005-4502-BAB5-2C84DE33E075}" type="pres">
      <dgm:prSet presAssocID="{61C096EC-0653-4B9B-AFDD-F2C8C3BE16DF}" presName="rootConnector1" presStyleLbl="node1" presStyleIdx="0" presStyleCnt="0"/>
      <dgm:spPr/>
    </dgm:pt>
    <dgm:pt modelId="{3F63430F-153E-4445-A788-1265C5297279}" type="pres">
      <dgm:prSet presAssocID="{61C096EC-0653-4B9B-AFDD-F2C8C3BE16DF}" presName="hierChild2" presStyleCnt="0"/>
      <dgm:spPr/>
    </dgm:pt>
    <dgm:pt modelId="{C62B69A6-5A0B-4FBB-81FD-E15F4580FB1B}" type="pres">
      <dgm:prSet presAssocID="{E162609A-4115-4D5D-9743-50501F58021F}" presName="Name37" presStyleLbl="parChTrans1D2" presStyleIdx="0" presStyleCnt="8"/>
      <dgm:spPr/>
    </dgm:pt>
    <dgm:pt modelId="{6E187F72-15A5-4009-B0DD-E3755C47D72F}" type="pres">
      <dgm:prSet presAssocID="{31DE9327-0FEF-4D70-9122-862191C37B85}" presName="hierRoot2" presStyleCnt="0">
        <dgm:presLayoutVars>
          <dgm:hierBranch val="init"/>
        </dgm:presLayoutVars>
      </dgm:prSet>
      <dgm:spPr/>
    </dgm:pt>
    <dgm:pt modelId="{57AABE56-1FB2-4167-93B5-6F9765F9C8FC}" type="pres">
      <dgm:prSet presAssocID="{31DE9327-0FEF-4D70-9122-862191C37B85}" presName="rootComposite" presStyleCnt="0"/>
      <dgm:spPr/>
    </dgm:pt>
    <dgm:pt modelId="{B905E75F-C736-4F84-BACA-954DFA645AB9}" type="pres">
      <dgm:prSet presAssocID="{31DE9327-0FEF-4D70-9122-862191C37B85}" presName="rootText" presStyleLbl="node2" presStyleIdx="0" presStyleCnt="6">
        <dgm:presLayoutVars>
          <dgm:chPref val="3"/>
        </dgm:presLayoutVars>
      </dgm:prSet>
      <dgm:spPr/>
    </dgm:pt>
    <dgm:pt modelId="{F334B632-7C21-4C16-90C3-5A0405B3610E}" type="pres">
      <dgm:prSet presAssocID="{31DE9327-0FEF-4D70-9122-862191C37B85}" presName="rootConnector" presStyleLbl="node2" presStyleIdx="0" presStyleCnt="6"/>
      <dgm:spPr/>
    </dgm:pt>
    <dgm:pt modelId="{225C84D6-74D3-4CF6-A3E1-972C289B71DE}" type="pres">
      <dgm:prSet presAssocID="{31DE9327-0FEF-4D70-9122-862191C37B85}" presName="hierChild4" presStyleCnt="0"/>
      <dgm:spPr/>
    </dgm:pt>
    <dgm:pt modelId="{E966D3AA-87D2-4D40-BC3D-BB5EE513B124}" type="pres">
      <dgm:prSet presAssocID="{31DE9327-0FEF-4D70-9122-862191C37B85}" presName="hierChild5" presStyleCnt="0"/>
      <dgm:spPr/>
    </dgm:pt>
    <dgm:pt modelId="{352FB27C-8E96-42E7-A3C7-29BEFA9F48F4}" type="pres">
      <dgm:prSet presAssocID="{234F9618-14DD-4246-8BF9-466661985173}" presName="Name37" presStyleLbl="parChTrans1D2" presStyleIdx="1" presStyleCnt="8"/>
      <dgm:spPr/>
    </dgm:pt>
    <dgm:pt modelId="{FAD2B006-B563-4448-9476-7EC973129847}" type="pres">
      <dgm:prSet presAssocID="{A49D7943-0BBC-4DB5-A000-3B494635E060}" presName="hierRoot2" presStyleCnt="0">
        <dgm:presLayoutVars>
          <dgm:hierBranch val="init"/>
        </dgm:presLayoutVars>
      </dgm:prSet>
      <dgm:spPr/>
    </dgm:pt>
    <dgm:pt modelId="{936B1F33-EC53-4969-8A70-164FAFFA0719}" type="pres">
      <dgm:prSet presAssocID="{A49D7943-0BBC-4DB5-A000-3B494635E060}" presName="rootComposite" presStyleCnt="0"/>
      <dgm:spPr/>
    </dgm:pt>
    <dgm:pt modelId="{74B2DFE0-BC47-4254-B895-1DBF9181088F}" type="pres">
      <dgm:prSet presAssocID="{A49D7943-0BBC-4DB5-A000-3B494635E060}" presName="rootText" presStyleLbl="node2" presStyleIdx="1" presStyleCnt="6">
        <dgm:presLayoutVars>
          <dgm:chPref val="3"/>
        </dgm:presLayoutVars>
      </dgm:prSet>
      <dgm:spPr/>
    </dgm:pt>
    <dgm:pt modelId="{D7BF98C9-AF89-4B1C-B29C-11A71880D680}" type="pres">
      <dgm:prSet presAssocID="{A49D7943-0BBC-4DB5-A000-3B494635E060}" presName="rootConnector" presStyleLbl="node2" presStyleIdx="1" presStyleCnt="6"/>
      <dgm:spPr/>
    </dgm:pt>
    <dgm:pt modelId="{9B07AD21-7221-46BE-BEDF-7BB73BE31EE7}" type="pres">
      <dgm:prSet presAssocID="{A49D7943-0BBC-4DB5-A000-3B494635E060}" presName="hierChild4" presStyleCnt="0"/>
      <dgm:spPr/>
    </dgm:pt>
    <dgm:pt modelId="{CF8823AD-D57C-4ACB-9476-E83E3EB4B151}" type="pres">
      <dgm:prSet presAssocID="{A49D7943-0BBC-4DB5-A000-3B494635E060}" presName="hierChild5" presStyleCnt="0"/>
      <dgm:spPr/>
    </dgm:pt>
    <dgm:pt modelId="{73AE0E74-EAE7-4F38-ADC2-671BF271311A}" type="pres">
      <dgm:prSet presAssocID="{1AD52859-7011-4008-B467-A195CC6901BC}" presName="Name37" presStyleLbl="parChTrans1D2" presStyleIdx="2" presStyleCnt="8"/>
      <dgm:spPr/>
    </dgm:pt>
    <dgm:pt modelId="{F9E561FB-0CA1-4CC6-9FE8-3A4AE84A2114}" type="pres">
      <dgm:prSet presAssocID="{7C52133D-1B10-41B0-9B37-CEB563E1B6F2}" presName="hierRoot2" presStyleCnt="0">
        <dgm:presLayoutVars>
          <dgm:hierBranch val="init"/>
        </dgm:presLayoutVars>
      </dgm:prSet>
      <dgm:spPr/>
    </dgm:pt>
    <dgm:pt modelId="{EC8AC65B-41C6-4B54-A30A-BCBA1CE33D71}" type="pres">
      <dgm:prSet presAssocID="{7C52133D-1B10-41B0-9B37-CEB563E1B6F2}" presName="rootComposite" presStyleCnt="0"/>
      <dgm:spPr/>
    </dgm:pt>
    <dgm:pt modelId="{061D46B9-F818-4EBF-8CB1-552400967399}" type="pres">
      <dgm:prSet presAssocID="{7C52133D-1B10-41B0-9B37-CEB563E1B6F2}" presName="rootText" presStyleLbl="node2" presStyleIdx="2" presStyleCnt="6" custLinFactX="100000" custLinFactY="-38403" custLinFactNeighborX="165806" custLinFactNeighborY="-100000">
        <dgm:presLayoutVars>
          <dgm:chPref val="3"/>
        </dgm:presLayoutVars>
      </dgm:prSet>
      <dgm:spPr/>
    </dgm:pt>
    <dgm:pt modelId="{F2095BF9-AC9B-4797-AA79-075A062539F8}" type="pres">
      <dgm:prSet presAssocID="{7C52133D-1B10-41B0-9B37-CEB563E1B6F2}" presName="rootConnector" presStyleLbl="node2" presStyleIdx="2" presStyleCnt="6"/>
      <dgm:spPr/>
    </dgm:pt>
    <dgm:pt modelId="{AFACC72B-6A7F-42C4-B9E2-FBCAF7B5980F}" type="pres">
      <dgm:prSet presAssocID="{7C52133D-1B10-41B0-9B37-CEB563E1B6F2}" presName="hierChild4" presStyleCnt="0"/>
      <dgm:spPr/>
    </dgm:pt>
    <dgm:pt modelId="{3C7A8DE4-1F62-4F51-94B2-96EF7849750A}" type="pres">
      <dgm:prSet presAssocID="{7C52133D-1B10-41B0-9B37-CEB563E1B6F2}" presName="hierChild5" presStyleCnt="0"/>
      <dgm:spPr/>
    </dgm:pt>
    <dgm:pt modelId="{0BCC4586-87E4-4469-947D-82AF9199E2C9}" type="pres">
      <dgm:prSet presAssocID="{16813439-5402-4ADB-BA74-62144174D1C7}" presName="Name37" presStyleLbl="parChTrans1D2" presStyleIdx="3" presStyleCnt="8"/>
      <dgm:spPr/>
    </dgm:pt>
    <dgm:pt modelId="{8871653C-B8BD-4AEA-A957-1C9B2EB8EDDB}" type="pres">
      <dgm:prSet presAssocID="{BCC9C0A5-EA9E-47B1-A8EF-6EC833152E18}" presName="hierRoot2" presStyleCnt="0">
        <dgm:presLayoutVars>
          <dgm:hierBranch val="init"/>
        </dgm:presLayoutVars>
      </dgm:prSet>
      <dgm:spPr/>
    </dgm:pt>
    <dgm:pt modelId="{D4C6D272-B707-469D-A0F8-3A9210F4D1D4}" type="pres">
      <dgm:prSet presAssocID="{BCC9C0A5-EA9E-47B1-A8EF-6EC833152E18}" presName="rootComposite" presStyleCnt="0"/>
      <dgm:spPr/>
    </dgm:pt>
    <dgm:pt modelId="{B93CE7DB-42BF-4EE7-96E5-E7E6F5718E63}" type="pres">
      <dgm:prSet presAssocID="{BCC9C0A5-EA9E-47B1-A8EF-6EC833152E18}" presName="rootText" presStyleLbl="node2" presStyleIdx="3" presStyleCnt="6">
        <dgm:presLayoutVars>
          <dgm:chPref val="3"/>
        </dgm:presLayoutVars>
      </dgm:prSet>
      <dgm:spPr/>
    </dgm:pt>
    <dgm:pt modelId="{75B10E7A-A2DB-4AE2-B666-31481419C98D}" type="pres">
      <dgm:prSet presAssocID="{BCC9C0A5-EA9E-47B1-A8EF-6EC833152E18}" presName="rootConnector" presStyleLbl="node2" presStyleIdx="3" presStyleCnt="6"/>
      <dgm:spPr/>
    </dgm:pt>
    <dgm:pt modelId="{EE908303-4D57-4FE9-8754-B9B1E413CCF1}" type="pres">
      <dgm:prSet presAssocID="{BCC9C0A5-EA9E-47B1-A8EF-6EC833152E18}" presName="hierChild4" presStyleCnt="0"/>
      <dgm:spPr/>
    </dgm:pt>
    <dgm:pt modelId="{4D1C0695-7A1C-43EF-91AF-3A4CD0C4E47E}" type="pres">
      <dgm:prSet presAssocID="{BCC9C0A5-EA9E-47B1-A8EF-6EC833152E18}" presName="hierChild5" presStyleCnt="0"/>
      <dgm:spPr/>
    </dgm:pt>
    <dgm:pt modelId="{194D38A9-D64F-4702-8595-D114F7CBAE1A}" type="pres">
      <dgm:prSet presAssocID="{9C85DB80-8743-4B82-8CF1-400C5CA60283}" presName="Name37" presStyleLbl="parChTrans1D2" presStyleIdx="4" presStyleCnt="8"/>
      <dgm:spPr/>
    </dgm:pt>
    <dgm:pt modelId="{5D77BEB4-1CBE-4E34-B4EF-CC9A417015F5}" type="pres">
      <dgm:prSet presAssocID="{F0C42ED2-1574-422D-91F6-274EF3E0723C}" presName="hierRoot2" presStyleCnt="0">
        <dgm:presLayoutVars>
          <dgm:hierBranch val="init"/>
        </dgm:presLayoutVars>
      </dgm:prSet>
      <dgm:spPr/>
    </dgm:pt>
    <dgm:pt modelId="{681B67B9-0D5E-4CC9-AB89-8C36A3139B6F}" type="pres">
      <dgm:prSet presAssocID="{F0C42ED2-1574-422D-91F6-274EF3E0723C}" presName="rootComposite" presStyleCnt="0"/>
      <dgm:spPr/>
    </dgm:pt>
    <dgm:pt modelId="{B3EF9442-5BB0-4DCF-AE25-AE15913881D2}" type="pres">
      <dgm:prSet presAssocID="{F0C42ED2-1574-422D-91F6-274EF3E0723C}" presName="rootText" presStyleLbl="node2" presStyleIdx="4" presStyleCnt="6">
        <dgm:presLayoutVars>
          <dgm:chPref val="3"/>
        </dgm:presLayoutVars>
      </dgm:prSet>
      <dgm:spPr/>
    </dgm:pt>
    <dgm:pt modelId="{6C87EB30-252D-4D5E-8F0A-FA394FA2B8D7}" type="pres">
      <dgm:prSet presAssocID="{F0C42ED2-1574-422D-91F6-274EF3E0723C}" presName="rootConnector" presStyleLbl="node2" presStyleIdx="4" presStyleCnt="6"/>
      <dgm:spPr/>
    </dgm:pt>
    <dgm:pt modelId="{500D0A39-09D9-4965-8809-E69279AC905C}" type="pres">
      <dgm:prSet presAssocID="{F0C42ED2-1574-422D-91F6-274EF3E0723C}" presName="hierChild4" presStyleCnt="0"/>
      <dgm:spPr/>
    </dgm:pt>
    <dgm:pt modelId="{057886D6-68AF-4FAA-A4B2-CF6CFB2C98AC}" type="pres">
      <dgm:prSet presAssocID="{F0C42ED2-1574-422D-91F6-274EF3E0723C}" presName="hierChild5" presStyleCnt="0"/>
      <dgm:spPr/>
    </dgm:pt>
    <dgm:pt modelId="{9B47F477-CC5D-4EA9-BCB3-6DCE7BA12BCB}" type="pres">
      <dgm:prSet presAssocID="{3A90D269-2B29-4D53-AE35-BA69D30D2494}" presName="Name37" presStyleLbl="parChTrans1D2" presStyleIdx="5" presStyleCnt="8"/>
      <dgm:spPr/>
    </dgm:pt>
    <dgm:pt modelId="{47F17F67-9F83-42C1-A69B-FADFDBDE8B98}" type="pres">
      <dgm:prSet presAssocID="{57C4F2A5-D263-4841-90B9-055CF7D9FA0E}" presName="hierRoot2" presStyleCnt="0">
        <dgm:presLayoutVars>
          <dgm:hierBranch val="init"/>
        </dgm:presLayoutVars>
      </dgm:prSet>
      <dgm:spPr/>
    </dgm:pt>
    <dgm:pt modelId="{E742F985-C672-4FE8-A1DD-45BC5C53E024}" type="pres">
      <dgm:prSet presAssocID="{57C4F2A5-D263-4841-90B9-055CF7D9FA0E}" presName="rootComposite" presStyleCnt="0"/>
      <dgm:spPr/>
    </dgm:pt>
    <dgm:pt modelId="{5D9FBC56-E768-4547-B94F-F91BC91247F6}" type="pres">
      <dgm:prSet presAssocID="{57C4F2A5-D263-4841-90B9-055CF7D9FA0E}" presName="rootText" presStyleLbl="node2" presStyleIdx="5" presStyleCnt="6">
        <dgm:presLayoutVars>
          <dgm:chPref val="3"/>
        </dgm:presLayoutVars>
      </dgm:prSet>
      <dgm:spPr/>
    </dgm:pt>
    <dgm:pt modelId="{5BD610AD-7E51-4506-BD4A-6193A6FC3C6D}" type="pres">
      <dgm:prSet presAssocID="{57C4F2A5-D263-4841-90B9-055CF7D9FA0E}" presName="rootConnector" presStyleLbl="node2" presStyleIdx="5" presStyleCnt="6"/>
      <dgm:spPr/>
    </dgm:pt>
    <dgm:pt modelId="{79F71DD5-F9F8-4661-AFF1-24433CA3588B}" type="pres">
      <dgm:prSet presAssocID="{57C4F2A5-D263-4841-90B9-055CF7D9FA0E}" presName="hierChild4" presStyleCnt="0"/>
      <dgm:spPr/>
    </dgm:pt>
    <dgm:pt modelId="{80242BDC-DDC6-44D9-9C55-3F772A1D39C9}" type="pres">
      <dgm:prSet presAssocID="{57C4F2A5-D263-4841-90B9-055CF7D9FA0E}" presName="hierChild5" presStyleCnt="0"/>
      <dgm:spPr/>
    </dgm:pt>
    <dgm:pt modelId="{A2BA87B2-E515-4F95-864A-8D79C9394AD7}" type="pres">
      <dgm:prSet presAssocID="{61C096EC-0653-4B9B-AFDD-F2C8C3BE16DF}" presName="hierChild3" presStyleCnt="0"/>
      <dgm:spPr/>
    </dgm:pt>
    <dgm:pt modelId="{D8B039F7-68F6-4905-B5C5-29D5211FEC60}" type="pres">
      <dgm:prSet presAssocID="{4A19CA17-57AD-47FE-A489-F2E780C48893}" presName="Name111" presStyleLbl="parChTrans1D2" presStyleIdx="6" presStyleCnt="8"/>
      <dgm:spPr/>
    </dgm:pt>
    <dgm:pt modelId="{B6615BA7-F345-4B65-A7B4-FAD84A6E0794}" type="pres">
      <dgm:prSet presAssocID="{A8B7F0A1-230C-4A2A-8B9B-83972C0A1004}" presName="hierRoot3" presStyleCnt="0">
        <dgm:presLayoutVars>
          <dgm:hierBranch val="init"/>
        </dgm:presLayoutVars>
      </dgm:prSet>
      <dgm:spPr/>
    </dgm:pt>
    <dgm:pt modelId="{F25BA929-9B18-4A08-940F-42A3369F5FFC}" type="pres">
      <dgm:prSet presAssocID="{A8B7F0A1-230C-4A2A-8B9B-83972C0A1004}" presName="rootComposite3" presStyleCnt="0"/>
      <dgm:spPr/>
    </dgm:pt>
    <dgm:pt modelId="{5957A22C-29F2-45B6-A847-2E4B3D977BF7}" type="pres">
      <dgm:prSet presAssocID="{A8B7F0A1-230C-4A2A-8B9B-83972C0A1004}" presName="rootText3" presStyleLbl="asst1" presStyleIdx="0" presStyleCnt="2">
        <dgm:presLayoutVars>
          <dgm:chPref val="3"/>
        </dgm:presLayoutVars>
      </dgm:prSet>
      <dgm:spPr/>
    </dgm:pt>
    <dgm:pt modelId="{6F408557-027A-48F0-B91A-58A06A27074E}" type="pres">
      <dgm:prSet presAssocID="{A8B7F0A1-230C-4A2A-8B9B-83972C0A1004}" presName="rootConnector3" presStyleLbl="asst1" presStyleIdx="0" presStyleCnt="2"/>
      <dgm:spPr/>
    </dgm:pt>
    <dgm:pt modelId="{61F5CA96-8A62-4DDA-871B-915B8B1BAC4A}" type="pres">
      <dgm:prSet presAssocID="{A8B7F0A1-230C-4A2A-8B9B-83972C0A1004}" presName="hierChild6" presStyleCnt="0"/>
      <dgm:spPr/>
    </dgm:pt>
    <dgm:pt modelId="{8A6E73F3-3E60-49D9-9124-163CAF221B0D}" type="pres">
      <dgm:prSet presAssocID="{A8B7F0A1-230C-4A2A-8B9B-83972C0A1004}" presName="hierChild7" presStyleCnt="0"/>
      <dgm:spPr/>
    </dgm:pt>
    <dgm:pt modelId="{EE6C40F1-4774-4393-8133-884873C96AD2}" type="pres">
      <dgm:prSet presAssocID="{F4766934-CD08-41D0-A1EE-6CBC6182147D}" presName="Name111" presStyleLbl="parChTrans1D2" presStyleIdx="7" presStyleCnt="8"/>
      <dgm:spPr/>
    </dgm:pt>
    <dgm:pt modelId="{91E41667-A221-4B26-B483-402258E93C93}" type="pres">
      <dgm:prSet presAssocID="{927E7B23-2637-4F11-8970-D45993CAED6F}" presName="hierRoot3" presStyleCnt="0">
        <dgm:presLayoutVars>
          <dgm:hierBranch val="init"/>
        </dgm:presLayoutVars>
      </dgm:prSet>
      <dgm:spPr/>
    </dgm:pt>
    <dgm:pt modelId="{A24B778A-01EB-4B70-BCF5-FEE253A1E9A0}" type="pres">
      <dgm:prSet presAssocID="{927E7B23-2637-4F11-8970-D45993CAED6F}" presName="rootComposite3" presStyleCnt="0"/>
      <dgm:spPr/>
    </dgm:pt>
    <dgm:pt modelId="{02500FD5-FE18-4E87-BB1D-D8CC8A72E8E7}" type="pres">
      <dgm:prSet presAssocID="{927E7B23-2637-4F11-8970-D45993CAED6F}" presName="rootText3" presStyleLbl="asst1" presStyleIdx="1" presStyleCnt="2" custLinFactNeighborX="11386" custLinFactNeighborY="0">
        <dgm:presLayoutVars>
          <dgm:chPref val="3"/>
        </dgm:presLayoutVars>
      </dgm:prSet>
      <dgm:spPr/>
    </dgm:pt>
    <dgm:pt modelId="{8FCDA157-8D58-44B5-BE15-B856FC8310A3}" type="pres">
      <dgm:prSet presAssocID="{927E7B23-2637-4F11-8970-D45993CAED6F}" presName="rootConnector3" presStyleLbl="asst1" presStyleIdx="1" presStyleCnt="2"/>
      <dgm:spPr/>
    </dgm:pt>
    <dgm:pt modelId="{A9133A11-CD15-4072-98CC-AFCF6735FDFE}" type="pres">
      <dgm:prSet presAssocID="{927E7B23-2637-4F11-8970-D45993CAED6F}" presName="hierChild6" presStyleCnt="0"/>
      <dgm:spPr/>
    </dgm:pt>
    <dgm:pt modelId="{A93239C8-EEC2-4058-A5DA-51B4D844CC51}" type="pres">
      <dgm:prSet presAssocID="{927E7B23-2637-4F11-8970-D45993CAED6F}" presName="hierChild7" presStyleCnt="0"/>
      <dgm:spPr/>
    </dgm:pt>
  </dgm:ptLst>
  <dgm:cxnLst>
    <dgm:cxn modelId="{827B51BD-B0E0-4AB6-B3EF-9E89C1EBFAE1}" type="presOf" srcId="{16813439-5402-4ADB-BA74-62144174D1C7}" destId="{0BCC4586-87E4-4469-947D-82AF9199E2C9}" srcOrd="0" destOrd="0" presId="urn:microsoft.com/office/officeart/2005/8/layout/orgChart1"/>
    <dgm:cxn modelId="{AD616625-771B-4102-A38A-B1637DCBEEEB}" type="presOf" srcId="{927E7B23-2637-4F11-8970-D45993CAED6F}" destId="{02500FD5-FE18-4E87-BB1D-D8CC8A72E8E7}" srcOrd="0" destOrd="0" presId="urn:microsoft.com/office/officeart/2005/8/layout/orgChart1"/>
    <dgm:cxn modelId="{62C68C7C-6AEF-4C31-B98B-C13BCC80BF8B}" type="presOf" srcId="{AA7AD452-6956-43BD-8987-5546BF819CF0}" destId="{06FE13A2-B0A6-4815-A4E1-D40E5D11AEE5}" srcOrd="0" destOrd="0" presId="urn:microsoft.com/office/officeart/2005/8/layout/orgChart1"/>
    <dgm:cxn modelId="{1F5A9065-A218-4173-B043-3C3FBF434B0A}" type="presOf" srcId="{7C52133D-1B10-41B0-9B37-CEB563E1B6F2}" destId="{F2095BF9-AC9B-4797-AA79-075A062539F8}" srcOrd="1" destOrd="0" presId="urn:microsoft.com/office/officeart/2005/8/layout/orgChart1"/>
    <dgm:cxn modelId="{DA014881-3BED-4BFF-A6EF-305F425DC18E}" type="presOf" srcId="{31DE9327-0FEF-4D70-9122-862191C37B85}" destId="{F334B632-7C21-4C16-90C3-5A0405B3610E}" srcOrd="1" destOrd="0" presId="urn:microsoft.com/office/officeart/2005/8/layout/orgChart1"/>
    <dgm:cxn modelId="{C7F946DB-B6D3-432F-A7FD-05E723395F94}" srcId="{61C096EC-0653-4B9B-AFDD-F2C8C3BE16DF}" destId="{BCC9C0A5-EA9E-47B1-A8EF-6EC833152E18}" srcOrd="5" destOrd="0" parTransId="{16813439-5402-4ADB-BA74-62144174D1C7}" sibTransId="{C6CC61CB-3455-47D7-98EC-32E87305133F}"/>
    <dgm:cxn modelId="{62958835-D060-4416-8078-6740D9C48757}" srcId="{61C096EC-0653-4B9B-AFDD-F2C8C3BE16DF}" destId="{57C4F2A5-D263-4841-90B9-055CF7D9FA0E}" srcOrd="7" destOrd="0" parTransId="{3A90D269-2B29-4D53-AE35-BA69D30D2494}" sibTransId="{50B46B30-7033-4DC2-9C3D-3345A74EEE5F}"/>
    <dgm:cxn modelId="{F99AC0CB-7627-48FD-B4B0-6B0597A863FB}" type="presOf" srcId="{7C52133D-1B10-41B0-9B37-CEB563E1B6F2}" destId="{061D46B9-F818-4EBF-8CB1-552400967399}" srcOrd="0" destOrd="0" presId="urn:microsoft.com/office/officeart/2005/8/layout/orgChart1"/>
    <dgm:cxn modelId="{80D9449A-E82E-4B51-9811-17F43721A3CF}" type="presOf" srcId="{31DE9327-0FEF-4D70-9122-862191C37B85}" destId="{B905E75F-C736-4F84-BACA-954DFA645AB9}" srcOrd="0" destOrd="0" presId="urn:microsoft.com/office/officeart/2005/8/layout/orgChart1"/>
    <dgm:cxn modelId="{C9577D61-E54A-457D-AF86-FFE613DB7560}" type="presOf" srcId="{F4766934-CD08-41D0-A1EE-6CBC6182147D}" destId="{EE6C40F1-4774-4393-8133-884873C96AD2}" srcOrd="0" destOrd="0" presId="urn:microsoft.com/office/officeart/2005/8/layout/orgChart1"/>
    <dgm:cxn modelId="{252F6CA3-CF0A-4770-BC44-385260C50187}" type="presOf" srcId="{61C096EC-0653-4B9B-AFDD-F2C8C3BE16DF}" destId="{D71FAB62-57FF-4956-98E7-FD5EDF28705F}" srcOrd="0" destOrd="0" presId="urn:microsoft.com/office/officeart/2005/8/layout/orgChart1"/>
    <dgm:cxn modelId="{6769D848-2128-4A0E-A92C-26ED49B51471}" type="presOf" srcId="{A49D7943-0BBC-4DB5-A000-3B494635E060}" destId="{74B2DFE0-BC47-4254-B895-1DBF9181088F}" srcOrd="0" destOrd="0" presId="urn:microsoft.com/office/officeart/2005/8/layout/orgChart1"/>
    <dgm:cxn modelId="{DDD49427-5974-4400-8419-86A5B2F7A5FF}" srcId="{61C096EC-0653-4B9B-AFDD-F2C8C3BE16DF}" destId="{7C52133D-1B10-41B0-9B37-CEB563E1B6F2}" srcOrd="4" destOrd="0" parTransId="{1AD52859-7011-4008-B467-A195CC6901BC}" sibTransId="{A5471D91-5F22-4B34-8ABA-8A85FFA7FF68}"/>
    <dgm:cxn modelId="{6D715FB3-D08F-43CF-AA80-FE4A9E142212}" type="presOf" srcId="{927E7B23-2637-4F11-8970-D45993CAED6F}" destId="{8FCDA157-8D58-44B5-BE15-B856FC8310A3}" srcOrd="1" destOrd="0" presId="urn:microsoft.com/office/officeart/2005/8/layout/orgChart1"/>
    <dgm:cxn modelId="{B94A71E2-B17A-4A2A-968D-C29F81337AD0}" srcId="{61C096EC-0653-4B9B-AFDD-F2C8C3BE16DF}" destId="{31DE9327-0FEF-4D70-9122-862191C37B85}" srcOrd="2" destOrd="0" parTransId="{E162609A-4115-4D5D-9743-50501F58021F}" sibTransId="{17C48554-191F-473D-9E40-EA45B4CE910F}"/>
    <dgm:cxn modelId="{486F947C-8C4A-43E0-9065-3E15E8B4EC38}" srcId="{AA7AD452-6956-43BD-8987-5546BF819CF0}" destId="{61C096EC-0653-4B9B-AFDD-F2C8C3BE16DF}" srcOrd="0" destOrd="0" parTransId="{DD28946E-EDBA-4F98-BB90-EF3F8B757F0B}" sibTransId="{A3EB329D-C6C8-49D5-A834-559F6577AAD0}"/>
    <dgm:cxn modelId="{CBD810A4-3DC2-4A1B-B7A2-4941EAE8A392}" srcId="{61C096EC-0653-4B9B-AFDD-F2C8C3BE16DF}" destId="{927E7B23-2637-4F11-8970-D45993CAED6F}" srcOrd="1" destOrd="0" parTransId="{F4766934-CD08-41D0-A1EE-6CBC6182147D}" sibTransId="{40D7EA8B-887C-420A-B995-4636800E0497}"/>
    <dgm:cxn modelId="{4F267E3E-E3AB-4CF0-9889-D3DE49A3B7B6}" type="presOf" srcId="{3A90D269-2B29-4D53-AE35-BA69D30D2494}" destId="{9B47F477-CC5D-4EA9-BCB3-6DCE7BA12BCB}" srcOrd="0" destOrd="0" presId="urn:microsoft.com/office/officeart/2005/8/layout/orgChart1"/>
    <dgm:cxn modelId="{5F16F7C3-1BA6-4001-9532-9C804B0C3EF9}" type="presOf" srcId="{BCC9C0A5-EA9E-47B1-A8EF-6EC833152E18}" destId="{B93CE7DB-42BF-4EE7-96E5-E7E6F5718E63}" srcOrd="0" destOrd="0" presId="urn:microsoft.com/office/officeart/2005/8/layout/orgChart1"/>
    <dgm:cxn modelId="{57536354-E7A3-4586-8861-162AC27CF8DA}" type="presOf" srcId="{A49D7943-0BBC-4DB5-A000-3B494635E060}" destId="{D7BF98C9-AF89-4B1C-B29C-11A71880D680}" srcOrd="1" destOrd="0" presId="urn:microsoft.com/office/officeart/2005/8/layout/orgChart1"/>
    <dgm:cxn modelId="{EAD9EA51-7DFE-4D4B-B8C6-9FF4BB7032D0}" type="presOf" srcId="{9C85DB80-8743-4B82-8CF1-400C5CA60283}" destId="{194D38A9-D64F-4702-8595-D114F7CBAE1A}" srcOrd="0" destOrd="0" presId="urn:microsoft.com/office/officeart/2005/8/layout/orgChart1"/>
    <dgm:cxn modelId="{8D2D9BA7-B644-4310-9EA3-AFCDB98AB8B7}" type="presOf" srcId="{4A19CA17-57AD-47FE-A489-F2E780C48893}" destId="{D8B039F7-68F6-4905-B5C5-29D5211FEC60}" srcOrd="0" destOrd="0" presId="urn:microsoft.com/office/officeart/2005/8/layout/orgChart1"/>
    <dgm:cxn modelId="{CAAEFB81-4037-4DF0-8034-45D5CB4EC033}" type="presOf" srcId="{1AD52859-7011-4008-B467-A195CC6901BC}" destId="{73AE0E74-EAE7-4F38-ADC2-671BF271311A}" srcOrd="0" destOrd="0" presId="urn:microsoft.com/office/officeart/2005/8/layout/orgChart1"/>
    <dgm:cxn modelId="{ECE37A5F-743D-4ED4-86DF-0B5829FC00C3}" srcId="{61C096EC-0653-4B9B-AFDD-F2C8C3BE16DF}" destId="{A8B7F0A1-230C-4A2A-8B9B-83972C0A1004}" srcOrd="0" destOrd="0" parTransId="{4A19CA17-57AD-47FE-A489-F2E780C48893}" sibTransId="{EC39931E-DC53-420D-9CB1-AB207ED5B2C4}"/>
    <dgm:cxn modelId="{63F04B66-3904-4FBA-99C7-06C5DC6A5F47}" type="presOf" srcId="{57C4F2A5-D263-4841-90B9-055CF7D9FA0E}" destId="{5BD610AD-7E51-4506-BD4A-6193A6FC3C6D}" srcOrd="1" destOrd="0" presId="urn:microsoft.com/office/officeart/2005/8/layout/orgChart1"/>
    <dgm:cxn modelId="{38C59D11-6637-4385-B455-E59EEB869598}" type="presOf" srcId="{A8B7F0A1-230C-4A2A-8B9B-83972C0A1004}" destId="{5957A22C-29F2-45B6-A847-2E4B3D977BF7}" srcOrd="0" destOrd="0" presId="urn:microsoft.com/office/officeart/2005/8/layout/orgChart1"/>
    <dgm:cxn modelId="{7A4B2C50-D937-4809-8BAA-2E62309E7A13}" srcId="{61C096EC-0653-4B9B-AFDD-F2C8C3BE16DF}" destId="{F0C42ED2-1574-422D-91F6-274EF3E0723C}" srcOrd="6" destOrd="0" parTransId="{9C85DB80-8743-4B82-8CF1-400C5CA60283}" sibTransId="{A460D92A-C2E1-42C3-9958-759EF207A867}"/>
    <dgm:cxn modelId="{3C2DE2F6-8188-4718-8BCF-560A43356815}" type="presOf" srcId="{F0C42ED2-1574-422D-91F6-274EF3E0723C}" destId="{B3EF9442-5BB0-4DCF-AE25-AE15913881D2}" srcOrd="0" destOrd="0" presId="urn:microsoft.com/office/officeart/2005/8/layout/orgChart1"/>
    <dgm:cxn modelId="{6F21FDA5-C2B3-4EBC-BD8E-9EE34119CB55}" type="presOf" srcId="{BCC9C0A5-EA9E-47B1-A8EF-6EC833152E18}" destId="{75B10E7A-A2DB-4AE2-B666-31481419C98D}" srcOrd="1" destOrd="0" presId="urn:microsoft.com/office/officeart/2005/8/layout/orgChart1"/>
    <dgm:cxn modelId="{1846FB9D-399F-4BC3-A042-FD119C619FAE}" type="presOf" srcId="{F0C42ED2-1574-422D-91F6-274EF3E0723C}" destId="{6C87EB30-252D-4D5E-8F0A-FA394FA2B8D7}" srcOrd="1" destOrd="0" presId="urn:microsoft.com/office/officeart/2005/8/layout/orgChart1"/>
    <dgm:cxn modelId="{C16705F7-0E59-442E-BE85-B784AB4E67FA}" srcId="{61C096EC-0653-4B9B-AFDD-F2C8C3BE16DF}" destId="{A49D7943-0BBC-4DB5-A000-3B494635E060}" srcOrd="3" destOrd="0" parTransId="{234F9618-14DD-4246-8BF9-466661985173}" sibTransId="{3285ADF0-344E-48DB-A8C8-D68C11C74B53}"/>
    <dgm:cxn modelId="{E4E2CF84-B2D4-4E16-B38B-5165D3DCED42}" type="presOf" srcId="{A8B7F0A1-230C-4A2A-8B9B-83972C0A1004}" destId="{6F408557-027A-48F0-B91A-58A06A27074E}" srcOrd="1" destOrd="0" presId="urn:microsoft.com/office/officeart/2005/8/layout/orgChart1"/>
    <dgm:cxn modelId="{0DE9DB44-C4D3-441C-B52C-850E144B910E}" type="presOf" srcId="{61C096EC-0653-4B9B-AFDD-F2C8C3BE16DF}" destId="{E586DF62-B005-4502-BAB5-2C84DE33E075}" srcOrd="1" destOrd="0" presId="urn:microsoft.com/office/officeart/2005/8/layout/orgChart1"/>
    <dgm:cxn modelId="{51C89AE9-ADE6-4B30-A966-FF32B792604C}" type="presOf" srcId="{E162609A-4115-4D5D-9743-50501F58021F}" destId="{C62B69A6-5A0B-4FBB-81FD-E15F4580FB1B}" srcOrd="0" destOrd="0" presId="urn:microsoft.com/office/officeart/2005/8/layout/orgChart1"/>
    <dgm:cxn modelId="{CFB6A45A-8170-4F30-942E-E8D64D98D6E4}" type="presOf" srcId="{57C4F2A5-D263-4841-90B9-055CF7D9FA0E}" destId="{5D9FBC56-E768-4547-B94F-F91BC91247F6}" srcOrd="0" destOrd="0" presId="urn:microsoft.com/office/officeart/2005/8/layout/orgChart1"/>
    <dgm:cxn modelId="{266DB908-D502-447D-84E7-09D2851D7E5A}" type="presOf" srcId="{234F9618-14DD-4246-8BF9-466661985173}" destId="{352FB27C-8E96-42E7-A3C7-29BEFA9F48F4}" srcOrd="0" destOrd="0" presId="urn:microsoft.com/office/officeart/2005/8/layout/orgChart1"/>
    <dgm:cxn modelId="{03651AF2-FB10-4784-AD9B-1658E97C3497}" type="presParOf" srcId="{06FE13A2-B0A6-4815-A4E1-D40E5D11AEE5}" destId="{9C34943B-5FCA-40D9-8E16-B9D110601E21}" srcOrd="0" destOrd="0" presId="urn:microsoft.com/office/officeart/2005/8/layout/orgChart1"/>
    <dgm:cxn modelId="{7E31F6FC-E7D7-496F-9713-CF1C1AFFAFD2}" type="presParOf" srcId="{9C34943B-5FCA-40D9-8E16-B9D110601E21}" destId="{33909D9F-B899-483A-8654-B7A7D712D7B1}" srcOrd="0" destOrd="0" presId="urn:microsoft.com/office/officeart/2005/8/layout/orgChart1"/>
    <dgm:cxn modelId="{2B0DB563-ACC9-47F1-9345-DC890BE35F4C}" type="presParOf" srcId="{33909D9F-B899-483A-8654-B7A7D712D7B1}" destId="{D71FAB62-57FF-4956-98E7-FD5EDF28705F}" srcOrd="0" destOrd="0" presId="urn:microsoft.com/office/officeart/2005/8/layout/orgChart1"/>
    <dgm:cxn modelId="{43D73485-3B20-476F-9B84-6815ECC15E61}" type="presParOf" srcId="{33909D9F-B899-483A-8654-B7A7D712D7B1}" destId="{E586DF62-B005-4502-BAB5-2C84DE33E075}" srcOrd="1" destOrd="0" presId="urn:microsoft.com/office/officeart/2005/8/layout/orgChart1"/>
    <dgm:cxn modelId="{EA1609AD-619A-4634-A0DB-1732C3A060CA}" type="presParOf" srcId="{9C34943B-5FCA-40D9-8E16-B9D110601E21}" destId="{3F63430F-153E-4445-A788-1265C5297279}" srcOrd="1" destOrd="0" presId="urn:microsoft.com/office/officeart/2005/8/layout/orgChart1"/>
    <dgm:cxn modelId="{4A0EDFAA-8172-417A-A093-6FAC1676FAB7}" type="presParOf" srcId="{3F63430F-153E-4445-A788-1265C5297279}" destId="{C62B69A6-5A0B-4FBB-81FD-E15F4580FB1B}" srcOrd="0" destOrd="0" presId="urn:microsoft.com/office/officeart/2005/8/layout/orgChart1"/>
    <dgm:cxn modelId="{61E05D9A-F7E6-43B9-8426-D6CF3DB4DE29}" type="presParOf" srcId="{3F63430F-153E-4445-A788-1265C5297279}" destId="{6E187F72-15A5-4009-B0DD-E3755C47D72F}" srcOrd="1" destOrd="0" presId="urn:microsoft.com/office/officeart/2005/8/layout/orgChart1"/>
    <dgm:cxn modelId="{21BC1196-BEEB-4AC4-9FB1-4B41220AA409}" type="presParOf" srcId="{6E187F72-15A5-4009-B0DD-E3755C47D72F}" destId="{57AABE56-1FB2-4167-93B5-6F9765F9C8FC}" srcOrd="0" destOrd="0" presId="urn:microsoft.com/office/officeart/2005/8/layout/orgChart1"/>
    <dgm:cxn modelId="{F1DFAC39-A1BC-4946-96DB-9FB522D3A0C5}" type="presParOf" srcId="{57AABE56-1FB2-4167-93B5-6F9765F9C8FC}" destId="{B905E75F-C736-4F84-BACA-954DFA645AB9}" srcOrd="0" destOrd="0" presId="urn:microsoft.com/office/officeart/2005/8/layout/orgChart1"/>
    <dgm:cxn modelId="{FDF6B148-107F-4AA2-A9C7-7DC49AF3EEC7}" type="presParOf" srcId="{57AABE56-1FB2-4167-93B5-6F9765F9C8FC}" destId="{F334B632-7C21-4C16-90C3-5A0405B3610E}" srcOrd="1" destOrd="0" presId="urn:microsoft.com/office/officeart/2005/8/layout/orgChart1"/>
    <dgm:cxn modelId="{5B620ED8-019B-44DD-972F-AFCB9946FB52}" type="presParOf" srcId="{6E187F72-15A5-4009-B0DD-E3755C47D72F}" destId="{225C84D6-74D3-4CF6-A3E1-972C289B71DE}" srcOrd="1" destOrd="0" presId="urn:microsoft.com/office/officeart/2005/8/layout/orgChart1"/>
    <dgm:cxn modelId="{FBC26D69-8B29-4487-B3CC-DB9C72F7071E}" type="presParOf" srcId="{6E187F72-15A5-4009-B0DD-E3755C47D72F}" destId="{E966D3AA-87D2-4D40-BC3D-BB5EE513B124}" srcOrd="2" destOrd="0" presId="urn:microsoft.com/office/officeart/2005/8/layout/orgChart1"/>
    <dgm:cxn modelId="{D428981E-ABDE-4FF1-A72D-A259E5A01F52}" type="presParOf" srcId="{3F63430F-153E-4445-A788-1265C5297279}" destId="{352FB27C-8E96-42E7-A3C7-29BEFA9F48F4}" srcOrd="2" destOrd="0" presId="urn:microsoft.com/office/officeart/2005/8/layout/orgChart1"/>
    <dgm:cxn modelId="{56333FB2-B381-4043-B0E1-FC597484EF39}" type="presParOf" srcId="{3F63430F-153E-4445-A788-1265C5297279}" destId="{FAD2B006-B563-4448-9476-7EC973129847}" srcOrd="3" destOrd="0" presId="urn:microsoft.com/office/officeart/2005/8/layout/orgChart1"/>
    <dgm:cxn modelId="{915D768B-0912-4A29-8B8B-409CA8DC5970}" type="presParOf" srcId="{FAD2B006-B563-4448-9476-7EC973129847}" destId="{936B1F33-EC53-4969-8A70-164FAFFA0719}" srcOrd="0" destOrd="0" presId="urn:microsoft.com/office/officeart/2005/8/layout/orgChart1"/>
    <dgm:cxn modelId="{3D403EA5-4E39-44B5-B118-03476C6456A4}" type="presParOf" srcId="{936B1F33-EC53-4969-8A70-164FAFFA0719}" destId="{74B2DFE0-BC47-4254-B895-1DBF9181088F}" srcOrd="0" destOrd="0" presId="urn:microsoft.com/office/officeart/2005/8/layout/orgChart1"/>
    <dgm:cxn modelId="{63216C33-CF61-4F62-9C16-B1EE3D858B7A}" type="presParOf" srcId="{936B1F33-EC53-4969-8A70-164FAFFA0719}" destId="{D7BF98C9-AF89-4B1C-B29C-11A71880D680}" srcOrd="1" destOrd="0" presId="urn:microsoft.com/office/officeart/2005/8/layout/orgChart1"/>
    <dgm:cxn modelId="{E01493B2-9A4F-418A-A0C5-8FE9F5F6B77D}" type="presParOf" srcId="{FAD2B006-B563-4448-9476-7EC973129847}" destId="{9B07AD21-7221-46BE-BEDF-7BB73BE31EE7}" srcOrd="1" destOrd="0" presId="urn:microsoft.com/office/officeart/2005/8/layout/orgChart1"/>
    <dgm:cxn modelId="{F619629E-B6AA-4887-BE1F-152DC46E9323}" type="presParOf" srcId="{FAD2B006-B563-4448-9476-7EC973129847}" destId="{CF8823AD-D57C-4ACB-9476-E83E3EB4B151}" srcOrd="2" destOrd="0" presId="urn:microsoft.com/office/officeart/2005/8/layout/orgChart1"/>
    <dgm:cxn modelId="{5144F10A-11E5-4155-A9B9-3EC439775F88}" type="presParOf" srcId="{3F63430F-153E-4445-A788-1265C5297279}" destId="{73AE0E74-EAE7-4F38-ADC2-671BF271311A}" srcOrd="4" destOrd="0" presId="urn:microsoft.com/office/officeart/2005/8/layout/orgChart1"/>
    <dgm:cxn modelId="{AE1A042C-75D3-403E-A058-A605D3E70F1B}" type="presParOf" srcId="{3F63430F-153E-4445-A788-1265C5297279}" destId="{F9E561FB-0CA1-4CC6-9FE8-3A4AE84A2114}" srcOrd="5" destOrd="0" presId="urn:microsoft.com/office/officeart/2005/8/layout/orgChart1"/>
    <dgm:cxn modelId="{D35F91AF-396E-4C23-B67C-F5A435B8E155}" type="presParOf" srcId="{F9E561FB-0CA1-4CC6-9FE8-3A4AE84A2114}" destId="{EC8AC65B-41C6-4B54-A30A-BCBA1CE33D71}" srcOrd="0" destOrd="0" presId="urn:microsoft.com/office/officeart/2005/8/layout/orgChart1"/>
    <dgm:cxn modelId="{B09E4F6D-5C46-47ED-9766-3A0250954FF8}" type="presParOf" srcId="{EC8AC65B-41C6-4B54-A30A-BCBA1CE33D71}" destId="{061D46B9-F818-4EBF-8CB1-552400967399}" srcOrd="0" destOrd="0" presId="urn:microsoft.com/office/officeart/2005/8/layout/orgChart1"/>
    <dgm:cxn modelId="{C3258B02-6E9C-41DF-B75F-B40661C781C5}" type="presParOf" srcId="{EC8AC65B-41C6-4B54-A30A-BCBA1CE33D71}" destId="{F2095BF9-AC9B-4797-AA79-075A062539F8}" srcOrd="1" destOrd="0" presId="urn:microsoft.com/office/officeart/2005/8/layout/orgChart1"/>
    <dgm:cxn modelId="{896474D3-7BD1-433C-83BD-3C96EF79878F}" type="presParOf" srcId="{F9E561FB-0CA1-4CC6-9FE8-3A4AE84A2114}" destId="{AFACC72B-6A7F-42C4-B9E2-FBCAF7B5980F}" srcOrd="1" destOrd="0" presId="urn:microsoft.com/office/officeart/2005/8/layout/orgChart1"/>
    <dgm:cxn modelId="{A4CCA0C7-8786-4DC2-A8B6-B285E5854E0C}" type="presParOf" srcId="{F9E561FB-0CA1-4CC6-9FE8-3A4AE84A2114}" destId="{3C7A8DE4-1F62-4F51-94B2-96EF7849750A}" srcOrd="2" destOrd="0" presId="urn:microsoft.com/office/officeart/2005/8/layout/orgChart1"/>
    <dgm:cxn modelId="{024F051D-3C7E-4B24-A5B6-2A096CF3FCA7}" type="presParOf" srcId="{3F63430F-153E-4445-A788-1265C5297279}" destId="{0BCC4586-87E4-4469-947D-82AF9199E2C9}" srcOrd="6" destOrd="0" presId="urn:microsoft.com/office/officeart/2005/8/layout/orgChart1"/>
    <dgm:cxn modelId="{AF05590E-0208-420E-9BD7-018652A3DF90}" type="presParOf" srcId="{3F63430F-153E-4445-A788-1265C5297279}" destId="{8871653C-B8BD-4AEA-A957-1C9B2EB8EDDB}" srcOrd="7" destOrd="0" presId="urn:microsoft.com/office/officeart/2005/8/layout/orgChart1"/>
    <dgm:cxn modelId="{4418CC76-35A3-4F43-9C5E-21D3261870A0}" type="presParOf" srcId="{8871653C-B8BD-4AEA-A957-1C9B2EB8EDDB}" destId="{D4C6D272-B707-469D-A0F8-3A9210F4D1D4}" srcOrd="0" destOrd="0" presId="urn:microsoft.com/office/officeart/2005/8/layout/orgChart1"/>
    <dgm:cxn modelId="{B04BBCF5-C4CD-41B3-92D4-8DF412F67CEF}" type="presParOf" srcId="{D4C6D272-B707-469D-A0F8-3A9210F4D1D4}" destId="{B93CE7DB-42BF-4EE7-96E5-E7E6F5718E63}" srcOrd="0" destOrd="0" presId="urn:microsoft.com/office/officeart/2005/8/layout/orgChart1"/>
    <dgm:cxn modelId="{D54706CD-0C0E-4147-B00D-5D2ADB62102F}" type="presParOf" srcId="{D4C6D272-B707-469D-A0F8-3A9210F4D1D4}" destId="{75B10E7A-A2DB-4AE2-B666-31481419C98D}" srcOrd="1" destOrd="0" presId="urn:microsoft.com/office/officeart/2005/8/layout/orgChart1"/>
    <dgm:cxn modelId="{EFD6E61A-1824-4B4C-B6F1-FD17FA5CE0C4}" type="presParOf" srcId="{8871653C-B8BD-4AEA-A957-1C9B2EB8EDDB}" destId="{EE908303-4D57-4FE9-8754-B9B1E413CCF1}" srcOrd="1" destOrd="0" presId="urn:microsoft.com/office/officeart/2005/8/layout/orgChart1"/>
    <dgm:cxn modelId="{289FDCB7-EEFF-43E7-8EA3-AA5AA8913AEA}" type="presParOf" srcId="{8871653C-B8BD-4AEA-A957-1C9B2EB8EDDB}" destId="{4D1C0695-7A1C-43EF-91AF-3A4CD0C4E47E}" srcOrd="2" destOrd="0" presId="urn:microsoft.com/office/officeart/2005/8/layout/orgChart1"/>
    <dgm:cxn modelId="{CDED1192-34C5-4EAE-8785-D45D46201188}" type="presParOf" srcId="{3F63430F-153E-4445-A788-1265C5297279}" destId="{194D38A9-D64F-4702-8595-D114F7CBAE1A}" srcOrd="8" destOrd="0" presId="urn:microsoft.com/office/officeart/2005/8/layout/orgChart1"/>
    <dgm:cxn modelId="{3D2D22A0-F7C7-434F-A315-A4ABA7912F6D}" type="presParOf" srcId="{3F63430F-153E-4445-A788-1265C5297279}" destId="{5D77BEB4-1CBE-4E34-B4EF-CC9A417015F5}" srcOrd="9" destOrd="0" presId="urn:microsoft.com/office/officeart/2005/8/layout/orgChart1"/>
    <dgm:cxn modelId="{3E4B0499-A509-4D65-A1B4-CDB2D6741EA6}" type="presParOf" srcId="{5D77BEB4-1CBE-4E34-B4EF-CC9A417015F5}" destId="{681B67B9-0D5E-4CC9-AB89-8C36A3139B6F}" srcOrd="0" destOrd="0" presId="urn:microsoft.com/office/officeart/2005/8/layout/orgChart1"/>
    <dgm:cxn modelId="{8BFC0AC1-EDEA-4E23-8811-C5DA31C42E25}" type="presParOf" srcId="{681B67B9-0D5E-4CC9-AB89-8C36A3139B6F}" destId="{B3EF9442-5BB0-4DCF-AE25-AE15913881D2}" srcOrd="0" destOrd="0" presId="urn:microsoft.com/office/officeart/2005/8/layout/orgChart1"/>
    <dgm:cxn modelId="{322B9083-AC16-456B-B124-E88DDBA888BC}" type="presParOf" srcId="{681B67B9-0D5E-4CC9-AB89-8C36A3139B6F}" destId="{6C87EB30-252D-4D5E-8F0A-FA394FA2B8D7}" srcOrd="1" destOrd="0" presId="urn:microsoft.com/office/officeart/2005/8/layout/orgChart1"/>
    <dgm:cxn modelId="{75AFABDB-E0E9-4347-9710-CF5C34984A26}" type="presParOf" srcId="{5D77BEB4-1CBE-4E34-B4EF-CC9A417015F5}" destId="{500D0A39-09D9-4965-8809-E69279AC905C}" srcOrd="1" destOrd="0" presId="urn:microsoft.com/office/officeart/2005/8/layout/orgChart1"/>
    <dgm:cxn modelId="{51C53D67-C964-429F-9C3D-8C4F10479B96}" type="presParOf" srcId="{5D77BEB4-1CBE-4E34-B4EF-CC9A417015F5}" destId="{057886D6-68AF-4FAA-A4B2-CF6CFB2C98AC}" srcOrd="2" destOrd="0" presId="urn:microsoft.com/office/officeart/2005/8/layout/orgChart1"/>
    <dgm:cxn modelId="{38036B68-2935-4138-B465-3EBC836341D4}" type="presParOf" srcId="{3F63430F-153E-4445-A788-1265C5297279}" destId="{9B47F477-CC5D-4EA9-BCB3-6DCE7BA12BCB}" srcOrd="10" destOrd="0" presId="urn:microsoft.com/office/officeart/2005/8/layout/orgChart1"/>
    <dgm:cxn modelId="{850FDE54-127D-493E-9C4D-22AB3C3B97EE}" type="presParOf" srcId="{3F63430F-153E-4445-A788-1265C5297279}" destId="{47F17F67-9F83-42C1-A69B-FADFDBDE8B98}" srcOrd="11" destOrd="0" presId="urn:microsoft.com/office/officeart/2005/8/layout/orgChart1"/>
    <dgm:cxn modelId="{33A7F075-0C53-4464-A494-623806079510}" type="presParOf" srcId="{47F17F67-9F83-42C1-A69B-FADFDBDE8B98}" destId="{E742F985-C672-4FE8-A1DD-45BC5C53E024}" srcOrd="0" destOrd="0" presId="urn:microsoft.com/office/officeart/2005/8/layout/orgChart1"/>
    <dgm:cxn modelId="{49A149C3-D07A-4567-A6BD-168C246211D5}" type="presParOf" srcId="{E742F985-C672-4FE8-A1DD-45BC5C53E024}" destId="{5D9FBC56-E768-4547-B94F-F91BC91247F6}" srcOrd="0" destOrd="0" presId="urn:microsoft.com/office/officeart/2005/8/layout/orgChart1"/>
    <dgm:cxn modelId="{B5E421E1-BF60-4D89-81BF-41D6BFB3963D}" type="presParOf" srcId="{E742F985-C672-4FE8-A1DD-45BC5C53E024}" destId="{5BD610AD-7E51-4506-BD4A-6193A6FC3C6D}" srcOrd="1" destOrd="0" presId="urn:microsoft.com/office/officeart/2005/8/layout/orgChart1"/>
    <dgm:cxn modelId="{D343E5F6-B5A0-400A-BF37-2E360B9357F6}" type="presParOf" srcId="{47F17F67-9F83-42C1-A69B-FADFDBDE8B98}" destId="{79F71DD5-F9F8-4661-AFF1-24433CA3588B}" srcOrd="1" destOrd="0" presId="urn:microsoft.com/office/officeart/2005/8/layout/orgChart1"/>
    <dgm:cxn modelId="{2BFFD1D5-9363-42DD-B261-D94FB80682CF}" type="presParOf" srcId="{47F17F67-9F83-42C1-A69B-FADFDBDE8B98}" destId="{80242BDC-DDC6-44D9-9C55-3F772A1D39C9}" srcOrd="2" destOrd="0" presId="urn:microsoft.com/office/officeart/2005/8/layout/orgChart1"/>
    <dgm:cxn modelId="{625424D8-ADAB-4C05-9F8C-743AA29C1315}" type="presParOf" srcId="{9C34943B-5FCA-40D9-8E16-B9D110601E21}" destId="{A2BA87B2-E515-4F95-864A-8D79C9394AD7}" srcOrd="2" destOrd="0" presId="urn:microsoft.com/office/officeart/2005/8/layout/orgChart1"/>
    <dgm:cxn modelId="{EBBBF4C7-16EE-45BD-9E39-8F00BAFDBB5A}" type="presParOf" srcId="{A2BA87B2-E515-4F95-864A-8D79C9394AD7}" destId="{D8B039F7-68F6-4905-B5C5-29D5211FEC60}" srcOrd="0" destOrd="0" presId="urn:microsoft.com/office/officeart/2005/8/layout/orgChart1"/>
    <dgm:cxn modelId="{D5D0859B-199E-48B1-B78D-A18E607E4A80}" type="presParOf" srcId="{A2BA87B2-E515-4F95-864A-8D79C9394AD7}" destId="{B6615BA7-F345-4B65-A7B4-FAD84A6E0794}" srcOrd="1" destOrd="0" presId="urn:microsoft.com/office/officeart/2005/8/layout/orgChart1"/>
    <dgm:cxn modelId="{9DCC91A9-3D9D-4901-89FD-A2F91EB128D4}" type="presParOf" srcId="{B6615BA7-F345-4B65-A7B4-FAD84A6E0794}" destId="{F25BA929-9B18-4A08-940F-42A3369F5FFC}" srcOrd="0" destOrd="0" presId="urn:microsoft.com/office/officeart/2005/8/layout/orgChart1"/>
    <dgm:cxn modelId="{4ABA4F07-CCD1-4B66-8125-FA04EFEE9DB3}" type="presParOf" srcId="{F25BA929-9B18-4A08-940F-42A3369F5FFC}" destId="{5957A22C-29F2-45B6-A847-2E4B3D977BF7}" srcOrd="0" destOrd="0" presId="urn:microsoft.com/office/officeart/2005/8/layout/orgChart1"/>
    <dgm:cxn modelId="{B46025F7-9659-4FE2-A016-9E2F6F4CA232}" type="presParOf" srcId="{F25BA929-9B18-4A08-940F-42A3369F5FFC}" destId="{6F408557-027A-48F0-B91A-58A06A27074E}" srcOrd="1" destOrd="0" presId="urn:microsoft.com/office/officeart/2005/8/layout/orgChart1"/>
    <dgm:cxn modelId="{90ABE78D-3AC8-4460-88DE-D11DE94F1592}" type="presParOf" srcId="{B6615BA7-F345-4B65-A7B4-FAD84A6E0794}" destId="{61F5CA96-8A62-4DDA-871B-915B8B1BAC4A}" srcOrd="1" destOrd="0" presId="urn:microsoft.com/office/officeart/2005/8/layout/orgChart1"/>
    <dgm:cxn modelId="{B82FF92E-D1B7-4A46-85C4-634DE941763F}" type="presParOf" srcId="{B6615BA7-F345-4B65-A7B4-FAD84A6E0794}" destId="{8A6E73F3-3E60-49D9-9124-163CAF221B0D}" srcOrd="2" destOrd="0" presId="urn:microsoft.com/office/officeart/2005/8/layout/orgChart1"/>
    <dgm:cxn modelId="{1CEE1857-9622-44A0-862B-DD705526F3F5}" type="presParOf" srcId="{A2BA87B2-E515-4F95-864A-8D79C9394AD7}" destId="{EE6C40F1-4774-4393-8133-884873C96AD2}" srcOrd="2" destOrd="0" presId="urn:microsoft.com/office/officeart/2005/8/layout/orgChart1"/>
    <dgm:cxn modelId="{0256299A-B877-4217-99C1-F3F44EBAF15C}" type="presParOf" srcId="{A2BA87B2-E515-4F95-864A-8D79C9394AD7}" destId="{91E41667-A221-4B26-B483-402258E93C93}" srcOrd="3" destOrd="0" presId="urn:microsoft.com/office/officeart/2005/8/layout/orgChart1"/>
    <dgm:cxn modelId="{254591C9-38F1-4A8F-81CB-315E7B75B4B5}" type="presParOf" srcId="{91E41667-A221-4B26-B483-402258E93C93}" destId="{A24B778A-01EB-4B70-BCF5-FEE253A1E9A0}" srcOrd="0" destOrd="0" presId="urn:microsoft.com/office/officeart/2005/8/layout/orgChart1"/>
    <dgm:cxn modelId="{9EA7C417-3447-481C-91B2-FE4BC9BA67DA}" type="presParOf" srcId="{A24B778A-01EB-4B70-BCF5-FEE253A1E9A0}" destId="{02500FD5-FE18-4E87-BB1D-D8CC8A72E8E7}" srcOrd="0" destOrd="0" presId="urn:microsoft.com/office/officeart/2005/8/layout/orgChart1"/>
    <dgm:cxn modelId="{55B44A65-72BD-44C9-980D-5700ED8E8990}" type="presParOf" srcId="{A24B778A-01EB-4B70-BCF5-FEE253A1E9A0}" destId="{8FCDA157-8D58-44B5-BE15-B856FC8310A3}" srcOrd="1" destOrd="0" presId="urn:microsoft.com/office/officeart/2005/8/layout/orgChart1"/>
    <dgm:cxn modelId="{13659759-C824-4B6F-B0DC-04E1D0EB51D4}" type="presParOf" srcId="{91E41667-A221-4B26-B483-402258E93C93}" destId="{A9133A11-CD15-4072-98CC-AFCF6735FDFE}" srcOrd="1" destOrd="0" presId="urn:microsoft.com/office/officeart/2005/8/layout/orgChart1"/>
    <dgm:cxn modelId="{4D1D106F-FEB3-4CA9-8EBD-489991EB5DB4}" type="presParOf" srcId="{91E41667-A221-4B26-B483-402258E93C93}" destId="{A93239C8-EEC2-4058-A5DA-51B4D844CC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E6987-ED20-4019-8DD5-B30344F915F8}">
      <dsp:nvSpPr>
        <dsp:cNvPr id="0" name=""/>
        <dsp:cNvSpPr/>
      </dsp:nvSpPr>
      <dsp:spPr>
        <a:xfrm>
          <a:off x="5783174" y="442937"/>
          <a:ext cx="150292" cy="2371569"/>
        </a:xfrm>
        <a:custGeom>
          <a:avLst/>
          <a:gdLst/>
          <a:ahLst/>
          <a:cxnLst/>
          <a:rect l="0" t="0" r="0" b="0"/>
          <a:pathLst>
            <a:path>
              <a:moveTo>
                <a:pt x="150292" y="0"/>
              </a:moveTo>
              <a:lnTo>
                <a:pt x="150292" y="2371569"/>
              </a:lnTo>
              <a:lnTo>
                <a:pt x="0" y="2371569"/>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5F33D772-5B61-4130-9C3B-32A52CE051B9}">
      <dsp:nvSpPr>
        <dsp:cNvPr id="0" name=""/>
        <dsp:cNvSpPr/>
      </dsp:nvSpPr>
      <dsp:spPr>
        <a:xfrm>
          <a:off x="5933467" y="442937"/>
          <a:ext cx="116669" cy="386403"/>
        </a:xfrm>
        <a:custGeom>
          <a:avLst/>
          <a:gdLst/>
          <a:ahLst/>
          <a:cxnLst/>
          <a:rect l="0" t="0" r="0" b="0"/>
          <a:pathLst>
            <a:path>
              <a:moveTo>
                <a:pt x="0" y="0"/>
              </a:moveTo>
              <a:lnTo>
                <a:pt x="0" y="386403"/>
              </a:lnTo>
              <a:lnTo>
                <a:pt x="116669" y="386403"/>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918BF191-478D-4CDD-950D-D479635DF625}">
      <dsp:nvSpPr>
        <dsp:cNvPr id="0" name=""/>
        <dsp:cNvSpPr/>
      </dsp:nvSpPr>
      <dsp:spPr>
        <a:xfrm>
          <a:off x="5783174" y="442937"/>
          <a:ext cx="150292" cy="334096"/>
        </a:xfrm>
        <a:custGeom>
          <a:avLst/>
          <a:gdLst/>
          <a:ahLst/>
          <a:cxnLst/>
          <a:rect l="0" t="0" r="0" b="0"/>
          <a:pathLst>
            <a:path>
              <a:moveTo>
                <a:pt x="150292" y="0"/>
              </a:moveTo>
              <a:lnTo>
                <a:pt x="150292" y="334096"/>
              </a:lnTo>
              <a:lnTo>
                <a:pt x="0" y="334096"/>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F2835CB8-9A73-462C-BEEF-29DFD5814444}">
      <dsp:nvSpPr>
        <dsp:cNvPr id="0" name=""/>
        <dsp:cNvSpPr/>
      </dsp:nvSpPr>
      <dsp:spPr>
        <a:xfrm>
          <a:off x="5933467" y="442937"/>
          <a:ext cx="5377895" cy="1381280"/>
        </a:xfrm>
        <a:custGeom>
          <a:avLst/>
          <a:gdLst/>
          <a:ahLst/>
          <a:cxnLst/>
          <a:rect l="0" t="0" r="0" b="0"/>
          <a:pathLst>
            <a:path>
              <a:moveTo>
                <a:pt x="0" y="0"/>
              </a:moveTo>
              <a:lnTo>
                <a:pt x="0" y="1264611"/>
              </a:lnTo>
              <a:lnTo>
                <a:pt x="5377895" y="1264611"/>
              </a:lnTo>
              <a:lnTo>
                <a:pt x="5377895" y="1381280"/>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8F3DFF88-85AE-4316-AF15-B46CC47AA880}">
      <dsp:nvSpPr>
        <dsp:cNvPr id="0" name=""/>
        <dsp:cNvSpPr/>
      </dsp:nvSpPr>
      <dsp:spPr>
        <a:xfrm>
          <a:off x="5933467" y="442937"/>
          <a:ext cx="4033421" cy="1381280"/>
        </a:xfrm>
        <a:custGeom>
          <a:avLst/>
          <a:gdLst/>
          <a:ahLst/>
          <a:cxnLst/>
          <a:rect l="0" t="0" r="0" b="0"/>
          <a:pathLst>
            <a:path>
              <a:moveTo>
                <a:pt x="0" y="0"/>
              </a:moveTo>
              <a:lnTo>
                <a:pt x="0" y="1264611"/>
              </a:lnTo>
              <a:lnTo>
                <a:pt x="4033421" y="1264611"/>
              </a:lnTo>
              <a:lnTo>
                <a:pt x="4033421" y="1381280"/>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5D43C345-8982-4DD0-A00C-4052C4F10EC5}">
      <dsp:nvSpPr>
        <dsp:cNvPr id="0" name=""/>
        <dsp:cNvSpPr/>
      </dsp:nvSpPr>
      <dsp:spPr>
        <a:xfrm>
          <a:off x="5933467" y="442937"/>
          <a:ext cx="2688947" cy="1381280"/>
        </a:xfrm>
        <a:custGeom>
          <a:avLst/>
          <a:gdLst/>
          <a:ahLst/>
          <a:cxnLst/>
          <a:rect l="0" t="0" r="0" b="0"/>
          <a:pathLst>
            <a:path>
              <a:moveTo>
                <a:pt x="0" y="0"/>
              </a:moveTo>
              <a:lnTo>
                <a:pt x="0" y="1264611"/>
              </a:lnTo>
              <a:lnTo>
                <a:pt x="2688947" y="1264611"/>
              </a:lnTo>
              <a:lnTo>
                <a:pt x="2688947" y="1381280"/>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F6F2CA24-8A50-4AC4-BA97-DCC429DEC386}">
      <dsp:nvSpPr>
        <dsp:cNvPr id="0" name=""/>
        <dsp:cNvSpPr/>
      </dsp:nvSpPr>
      <dsp:spPr>
        <a:xfrm>
          <a:off x="5933467" y="442937"/>
          <a:ext cx="1344473" cy="1381280"/>
        </a:xfrm>
        <a:custGeom>
          <a:avLst/>
          <a:gdLst/>
          <a:ahLst/>
          <a:cxnLst/>
          <a:rect l="0" t="0" r="0" b="0"/>
          <a:pathLst>
            <a:path>
              <a:moveTo>
                <a:pt x="0" y="0"/>
              </a:moveTo>
              <a:lnTo>
                <a:pt x="0" y="1264611"/>
              </a:lnTo>
              <a:lnTo>
                <a:pt x="1344473" y="1264611"/>
              </a:lnTo>
              <a:lnTo>
                <a:pt x="1344473" y="1381280"/>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AAD3FB82-2E2C-4D09-8365-BA7871708153}">
      <dsp:nvSpPr>
        <dsp:cNvPr id="0" name=""/>
        <dsp:cNvSpPr/>
      </dsp:nvSpPr>
      <dsp:spPr>
        <a:xfrm>
          <a:off x="5887747" y="442937"/>
          <a:ext cx="91440" cy="1381280"/>
        </a:xfrm>
        <a:custGeom>
          <a:avLst/>
          <a:gdLst/>
          <a:ahLst/>
          <a:cxnLst/>
          <a:rect l="0" t="0" r="0" b="0"/>
          <a:pathLst>
            <a:path>
              <a:moveTo>
                <a:pt x="45720" y="0"/>
              </a:moveTo>
              <a:lnTo>
                <a:pt x="45720" y="1381280"/>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3729A1DC-B5B4-487C-9D38-19CB9F6FA448}">
      <dsp:nvSpPr>
        <dsp:cNvPr id="0" name=""/>
        <dsp:cNvSpPr/>
      </dsp:nvSpPr>
      <dsp:spPr>
        <a:xfrm>
          <a:off x="4588993" y="442937"/>
          <a:ext cx="1344473" cy="1381280"/>
        </a:xfrm>
        <a:custGeom>
          <a:avLst/>
          <a:gdLst/>
          <a:ahLst/>
          <a:cxnLst/>
          <a:rect l="0" t="0" r="0" b="0"/>
          <a:pathLst>
            <a:path>
              <a:moveTo>
                <a:pt x="1344473" y="0"/>
              </a:moveTo>
              <a:lnTo>
                <a:pt x="1344473" y="1264611"/>
              </a:lnTo>
              <a:lnTo>
                <a:pt x="0" y="1264611"/>
              </a:lnTo>
              <a:lnTo>
                <a:pt x="0" y="1381280"/>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16C65E72-DE07-44D1-BC28-EF1B9ABB1B7F}">
      <dsp:nvSpPr>
        <dsp:cNvPr id="0" name=""/>
        <dsp:cNvSpPr/>
      </dsp:nvSpPr>
      <dsp:spPr>
        <a:xfrm>
          <a:off x="3244519" y="442937"/>
          <a:ext cx="2688947" cy="1381280"/>
        </a:xfrm>
        <a:custGeom>
          <a:avLst/>
          <a:gdLst/>
          <a:ahLst/>
          <a:cxnLst/>
          <a:rect l="0" t="0" r="0" b="0"/>
          <a:pathLst>
            <a:path>
              <a:moveTo>
                <a:pt x="2688947" y="0"/>
              </a:moveTo>
              <a:lnTo>
                <a:pt x="2688947" y="1264611"/>
              </a:lnTo>
              <a:lnTo>
                <a:pt x="0" y="1264611"/>
              </a:lnTo>
              <a:lnTo>
                <a:pt x="0" y="1381280"/>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E0E894EB-DAD3-44E1-ADF9-368441B46CD0}">
      <dsp:nvSpPr>
        <dsp:cNvPr id="0" name=""/>
        <dsp:cNvSpPr/>
      </dsp:nvSpPr>
      <dsp:spPr>
        <a:xfrm>
          <a:off x="1900045" y="442937"/>
          <a:ext cx="4033421" cy="1381280"/>
        </a:xfrm>
        <a:custGeom>
          <a:avLst/>
          <a:gdLst/>
          <a:ahLst/>
          <a:cxnLst/>
          <a:rect l="0" t="0" r="0" b="0"/>
          <a:pathLst>
            <a:path>
              <a:moveTo>
                <a:pt x="4033421" y="0"/>
              </a:moveTo>
              <a:lnTo>
                <a:pt x="4033421" y="1264611"/>
              </a:lnTo>
              <a:lnTo>
                <a:pt x="0" y="1264611"/>
              </a:lnTo>
              <a:lnTo>
                <a:pt x="0" y="1381280"/>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6A637A9C-CA13-4FF3-A6DB-9611D0DFF746}">
      <dsp:nvSpPr>
        <dsp:cNvPr id="0" name=""/>
        <dsp:cNvSpPr/>
      </dsp:nvSpPr>
      <dsp:spPr>
        <a:xfrm>
          <a:off x="555571" y="442937"/>
          <a:ext cx="5377895" cy="1381280"/>
        </a:xfrm>
        <a:custGeom>
          <a:avLst/>
          <a:gdLst/>
          <a:ahLst/>
          <a:cxnLst/>
          <a:rect l="0" t="0" r="0" b="0"/>
          <a:pathLst>
            <a:path>
              <a:moveTo>
                <a:pt x="5377895" y="0"/>
              </a:moveTo>
              <a:lnTo>
                <a:pt x="5377895" y="1264611"/>
              </a:lnTo>
              <a:lnTo>
                <a:pt x="0" y="1264611"/>
              </a:lnTo>
              <a:lnTo>
                <a:pt x="0" y="1381280"/>
              </a:lnTo>
            </a:path>
          </a:pathLst>
        </a:custGeom>
        <a:noFill/>
        <a:ln w="15875" cap="flat" cmpd="sng" algn="ctr">
          <a:solidFill>
            <a:schemeClr val="accent2">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0">
          <a:scrgbClr r="0" g="0" b="0"/>
        </a:fillRef>
        <a:effectRef idx="0">
          <a:scrgbClr r="0" g="0" b="0"/>
        </a:effectRef>
        <a:fontRef idx="minor"/>
      </dsp:style>
    </dsp:sp>
    <dsp:sp modelId="{2895261A-061E-4EBF-AFD7-76D5D5E0EF04}">
      <dsp:nvSpPr>
        <dsp:cNvPr id="0" name=""/>
        <dsp:cNvSpPr/>
      </dsp:nvSpPr>
      <dsp:spPr>
        <a:xfrm>
          <a:off x="5377899" y="0"/>
          <a:ext cx="1111135" cy="4429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EU</a:t>
          </a:r>
        </a:p>
      </dsp:txBody>
      <dsp:txXfrm>
        <a:off x="5377899" y="0"/>
        <a:ext cx="1111135" cy="442937"/>
      </dsp:txXfrm>
    </dsp:sp>
    <dsp:sp modelId="{D5FBFF89-41FC-4E29-BD15-8A9C4B5DDBF9}">
      <dsp:nvSpPr>
        <dsp:cNvPr id="0" name=""/>
        <dsp:cNvSpPr/>
      </dsp:nvSpPr>
      <dsp:spPr>
        <a:xfrm>
          <a:off x="4" y="1824218"/>
          <a:ext cx="1111135" cy="555567"/>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University of defense</a:t>
          </a:r>
        </a:p>
      </dsp:txBody>
      <dsp:txXfrm>
        <a:off x="4" y="1824218"/>
        <a:ext cx="1111135" cy="555567"/>
      </dsp:txXfrm>
    </dsp:sp>
    <dsp:sp modelId="{0B0ED046-B3AB-4666-B7A1-A7A77A5146C9}">
      <dsp:nvSpPr>
        <dsp:cNvPr id="0" name=""/>
        <dsp:cNvSpPr/>
      </dsp:nvSpPr>
      <dsp:spPr>
        <a:xfrm>
          <a:off x="1344478" y="1824218"/>
          <a:ext cx="1111135" cy="555567"/>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imes New Roman" panose="02020603050405020304" pitchFamily="18" charset="0"/>
              <a:cs typeface="Times New Roman" panose="02020603050405020304" pitchFamily="18" charset="0"/>
            </a:rPr>
            <a:t>Educons</a:t>
          </a:r>
          <a:endParaRPr lang="en-US" sz="1000" kern="1200" dirty="0">
            <a:latin typeface="Times New Roman" panose="02020603050405020304" pitchFamily="18" charset="0"/>
            <a:cs typeface="Times New Roman" panose="02020603050405020304" pitchFamily="18" charset="0"/>
          </a:endParaRPr>
        </a:p>
      </dsp:txBody>
      <dsp:txXfrm>
        <a:off x="1344478" y="1824218"/>
        <a:ext cx="1111135" cy="555567"/>
      </dsp:txXfrm>
    </dsp:sp>
    <dsp:sp modelId="{C7494BEC-EFBC-411C-A862-6FCB3B849020}">
      <dsp:nvSpPr>
        <dsp:cNvPr id="0" name=""/>
        <dsp:cNvSpPr/>
      </dsp:nvSpPr>
      <dsp:spPr>
        <a:xfrm>
          <a:off x="2688951" y="1824218"/>
          <a:ext cx="1111135" cy="555567"/>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Times New Roman" panose="02020603050405020304" pitchFamily="18" charset="0"/>
              <a:cs typeface="Times New Roman" panose="02020603050405020304" pitchFamily="18" charset="0"/>
            </a:rPr>
            <a:t>Metropolitan</a:t>
          </a:r>
        </a:p>
      </dsp:txBody>
      <dsp:txXfrm>
        <a:off x="2688951" y="1824218"/>
        <a:ext cx="1111135" cy="555567"/>
      </dsp:txXfrm>
    </dsp:sp>
    <dsp:sp modelId="{EABA6FB0-154A-45C1-B0D2-031E7BEBACAF}">
      <dsp:nvSpPr>
        <dsp:cNvPr id="0" name=""/>
        <dsp:cNvSpPr/>
      </dsp:nvSpPr>
      <dsp:spPr>
        <a:xfrm>
          <a:off x="4033425" y="1824218"/>
          <a:ext cx="1111135" cy="555567"/>
        </a:xfrm>
        <a:prstGeom prst="rect">
          <a:avLst/>
        </a:prstGeom>
        <a:solidFill>
          <a:schemeClr val="accent4">
            <a:lumMod val="75000"/>
          </a:schemeClr>
        </a:solidFill>
        <a:ln w="38100" cap="flat" cmpd="sng" algn="ctr">
          <a:solidFill>
            <a:schemeClr val="tx1"/>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imes New Roman" panose="02020603050405020304" pitchFamily="18" charset="0"/>
              <a:cs typeface="Times New Roman" panose="02020603050405020304" pitchFamily="18" charset="0"/>
            </a:rPr>
            <a:t>Steinbeiss</a:t>
          </a:r>
          <a:r>
            <a:rPr lang="en-US" sz="1000" kern="1200" dirty="0">
              <a:latin typeface="Times New Roman" panose="02020603050405020304" pitchFamily="18" charset="0"/>
              <a:cs typeface="Times New Roman" panose="02020603050405020304" pitchFamily="18" charset="0"/>
            </a:rPr>
            <a:t> KG Leader WP7</a:t>
          </a:r>
        </a:p>
      </dsp:txBody>
      <dsp:txXfrm>
        <a:off x="4033425" y="1824218"/>
        <a:ext cx="1111135" cy="555567"/>
      </dsp:txXfrm>
    </dsp:sp>
    <dsp:sp modelId="{F1E543C7-414B-4F71-BE94-0D3A578EDABC}">
      <dsp:nvSpPr>
        <dsp:cNvPr id="0" name=""/>
        <dsp:cNvSpPr/>
      </dsp:nvSpPr>
      <dsp:spPr>
        <a:xfrm>
          <a:off x="5377899" y="1824218"/>
          <a:ext cx="1111135" cy="555567"/>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i="0" u="none" kern="1200" dirty="0" err="1">
              <a:latin typeface="Times New Roman" panose="02020603050405020304" pitchFamily="18" charset="0"/>
              <a:cs typeface="Times New Roman" panose="02020603050405020304" pitchFamily="18" charset="0"/>
            </a:rPr>
            <a:t>Steinbeis</a:t>
          </a:r>
          <a:r>
            <a:rPr lang="en-US" sz="1000" b="1" i="0" u="none" kern="1200" dirty="0">
              <a:latin typeface="Times New Roman" panose="02020603050405020304" pitchFamily="18" charset="0"/>
              <a:cs typeface="Times New Roman" panose="02020603050405020304" pitchFamily="18" charset="0"/>
            </a:rPr>
            <a:t> </a:t>
          </a:r>
          <a:r>
            <a:rPr lang="en-US" sz="1000" b="1" i="0" u="none" kern="1200" dirty="0" err="1">
              <a:latin typeface="Times New Roman" panose="02020603050405020304" pitchFamily="18" charset="0"/>
              <a:cs typeface="Times New Roman" panose="02020603050405020304" pitchFamily="18" charset="0"/>
            </a:rPr>
            <a:t>Hohschule</a:t>
          </a:r>
          <a:r>
            <a:rPr lang="en-US" sz="1000" b="1" i="0" u="none" kern="1200" dirty="0">
              <a:latin typeface="Times New Roman" panose="02020603050405020304" pitchFamily="18" charset="0"/>
              <a:cs typeface="Times New Roman" panose="02020603050405020304" pitchFamily="18" charset="0"/>
            </a:rPr>
            <a:t> Berlin</a:t>
          </a:r>
          <a:endParaRPr lang="en-US" sz="1000" kern="1200" dirty="0">
            <a:latin typeface="Times New Roman" panose="02020603050405020304" pitchFamily="18" charset="0"/>
            <a:cs typeface="Times New Roman" panose="02020603050405020304" pitchFamily="18" charset="0"/>
          </a:endParaRPr>
        </a:p>
      </dsp:txBody>
      <dsp:txXfrm>
        <a:off x="5377899" y="1824218"/>
        <a:ext cx="1111135" cy="555567"/>
      </dsp:txXfrm>
    </dsp:sp>
    <dsp:sp modelId="{3EE85FC5-337D-4C15-B8BD-518CDAE41E0E}">
      <dsp:nvSpPr>
        <dsp:cNvPr id="0" name=""/>
        <dsp:cNvSpPr/>
      </dsp:nvSpPr>
      <dsp:spPr>
        <a:xfrm>
          <a:off x="6722373" y="1824218"/>
          <a:ext cx="1111135" cy="555567"/>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Times New Roman" panose="02020603050405020304" pitchFamily="18" charset="0"/>
              <a:cs typeface="Times New Roman" panose="02020603050405020304" pitchFamily="18" charset="0"/>
            </a:rPr>
            <a:t>Univeristy of Stuttgart</a:t>
          </a:r>
        </a:p>
      </dsp:txBody>
      <dsp:txXfrm>
        <a:off x="6722373" y="1824218"/>
        <a:ext cx="1111135" cy="555567"/>
      </dsp:txXfrm>
    </dsp:sp>
    <dsp:sp modelId="{BA02B5A9-EF8B-4A7D-92B2-4E8728DB99EB}">
      <dsp:nvSpPr>
        <dsp:cNvPr id="0" name=""/>
        <dsp:cNvSpPr/>
      </dsp:nvSpPr>
      <dsp:spPr>
        <a:xfrm>
          <a:off x="8066847" y="1824218"/>
          <a:ext cx="1111135" cy="555567"/>
        </a:xfrm>
        <a:prstGeom prst="rect">
          <a:avLst/>
        </a:prstGeom>
        <a:solidFill>
          <a:schemeClr val="accent6">
            <a:lumMod val="75000"/>
          </a:schemeClr>
        </a:solidFill>
        <a:ln w="38100" cap="flat" cmpd="sng" algn="ctr">
          <a:solidFill>
            <a:schemeClr val="tx1"/>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Times New Roman" panose="02020603050405020304" pitchFamily="18" charset="0"/>
              <a:cs typeface="Times New Roman" panose="02020603050405020304" pitchFamily="18" charset="0"/>
            </a:rPr>
            <a:t>Atrisc</a:t>
          </a:r>
          <a:endParaRPr lang="en-US" sz="1000" kern="1200" dirty="0">
            <a:latin typeface="Times New Roman" panose="02020603050405020304" pitchFamily="18" charset="0"/>
            <a:cs typeface="Times New Roman" panose="02020603050405020304" pitchFamily="18" charset="0"/>
          </a:endParaRP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 Leader WP5</a:t>
          </a:r>
        </a:p>
      </dsp:txBody>
      <dsp:txXfrm>
        <a:off x="8066847" y="1824218"/>
        <a:ext cx="1111135" cy="555567"/>
      </dsp:txXfrm>
    </dsp:sp>
    <dsp:sp modelId="{3E017D17-F3E3-4FF7-9007-512D98B7D9B3}">
      <dsp:nvSpPr>
        <dsp:cNvPr id="0" name=""/>
        <dsp:cNvSpPr/>
      </dsp:nvSpPr>
      <dsp:spPr>
        <a:xfrm>
          <a:off x="9411320" y="1824218"/>
          <a:ext cx="1111135" cy="555567"/>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i="0" u="none" kern="1200" dirty="0" err="1">
              <a:latin typeface="Times New Roman" panose="02020603050405020304" pitchFamily="18" charset="0"/>
              <a:cs typeface="Times New Roman" panose="02020603050405020304" pitchFamily="18" charset="0"/>
            </a:rPr>
            <a:t>Sant</a:t>
          </a:r>
          <a:r>
            <a:rPr lang="en-US" sz="1000" b="1" i="0" u="none" kern="1200" dirty="0">
              <a:latin typeface="Times New Roman" panose="02020603050405020304" pitchFamily="18" charset="0"/>
              <a:cs typeface="Times New Roman" panose="02020603050405020304" pitchFamily="18" charset="0"/>
            </a:rPr>
            <a:t>' Anna School of advanced studies</a:t>
          </a:r>
          <a:endParaRPr lang="en-US" sz="1000" kern="1200" dirty="0">
            <a:latin typeface="Times New Roman" panose="02020603050405020304" pitchFamily="18" charset="0"/>
            <a:cs typeface="Times New Roman" panose="02020603050405020304" pitchFamily="18" charset="0"/>
          </a:endParaRPr>
        </a:p>
      </dsp:txBody>
      <dsp:txXfrm>
        <a:off x="9411320" y="1824218"/>
        <a:ext cx="1111135" cy="555567"/>
      </dsp:txXfrm>
    </dsp:sp>
    <dsp:sp modelId="{B238076D-568D-41D0-A3C3-C82680CDCA2B}">
      <dsp:nvSpPr>
        <dsp:cNvPr id="0" name=""/>
        <dsp:cNvSpPr/>
      </dsp:nvSpPr>
      <dsp:spPr>
        <a:xfrm>
          <a:off x="10755794" y="1824218"/>
          <a:ext cx="1111135" cy="555567"/>
        </a:xfrm>
        <a:prstGeom prst="rect">
          <a:avLst/>
        </a:prstGeom>
        <a:solidFill>
          <a:schemeClr val="accent6">
            <a:lumMod val="75000"/>
          </a:schemeClr>
        </a:solidFill>
        <a:ln w="38100" cap="flat" cmpd="sng" algn="ctr">
          <a:solidFill>
            <a:schemeClr val="tx1"/>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i="0" u="none" kern="1200" dirty="0">
              <a:latin typeface="Times New Roman" panose="02020603050405020304" pitchFamily="18" charset="0"/>
              <a:cs typeface="Times New Roman" panose="02020603050405020304" pitchFamily="18" charset="0"/>
            </a:rPr>
            <a:t>The main school of fire service  Leader WP3, 4</a:t>
          </a:r>
          <a:endParaRPr lang="en-US" sz="1000" kern="1200" dirty="0">
            <a:latin typeface="Times New Roman" panose="02020603050405020304" pitchFamily="18" charset="0"/>
            <a:cs typeface="Times New Roman" panose="02020603050405020304" pitchFamily="18" charset="0"/>
          </a:endParaRPr>
        </a:p>
      </dsp:txBody>
      <dsp:txXfrm>
        <a:off x="10755794" y="1824218"/>
        <a:ext cx="1111135" cy="555567"/>
      </dsp:txXfrm>
    </dsp:sp>
    <dsp:sp modelId="{1020C0FB-1384-4888-ACE2-DB6636703CDA}">
      <dsp:nvSpPr>
        <dsp:cNvPr id="0" name=""/>
        <dsp:cNvSpPr/>
      </dsp:nvSpPr>
      <dsp:spPr>
        <a:xfrm>
          <a:off x="4672039" y="499250"/>
          <a:ext cx="1111135" cy="55556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Times New Roman" panose="02020603050405020304" pitchFamily="18" charset="0"/>
              <a:cs typeface="Times New Roman" panose="02020603050405020304" pitchFamily="18" charset="0"/>
            </a:rPr>
            <a:t>Project contractor</a:t>
          </a:r>
        </a:p>
      </dsp:txBody>
      <dsp:txXfrm>
        <a:off x="4672039" y="499250"/>
        <a:ext cx="1111135" cy="555567"/>
      </dsp:txXfrm>
    </dsp:sp>
    <dsp:sp modelId="{4B884190-C86A-4872-9501-9303686F6E1C}">
      <dsp:nvSpPr>
        <dsp:cNvPr id="0" name=""/>
        <dsp:cNvSpPr/>
      </dsp:nvSpPr>
      <dsp:spPr>
        <a:xfrm>
          <a:off x="6050136" y="551557"/>
          <a:ext cx="1111135" cy="555567"/>
        </a:xfrm>
        <a:prstGeom prst="rect">
          <a:avLst/>
        </a:prstGeom>
        <a:solidFill>
          <a:schemeClr val="accent2">
            <a:hueOff val="0"/>
            <a:satOff val="0"/>
            <a:lumOff val="0"/>
            <a:alphaOff val="0"/>
          </a:schemeClr>
        </a:solidFill>
        <a:ln w="38100" cap="flat" cmpd="sng" algn="ctr">
          <a:solidFill>
            <a:schemeClr val="tx1"/>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imes New Roman" panose="02020603050405020304" pitchFamily="18" charset="0"/>
              <a:cs typeface="Times New Roman" panose="02020603050405020304" pitchFamily="18" charset="0"/>
            </a:rPr>
            <a:t>Project coordinator KPA</a:t>
          </a:r>
        </a:p>
        <a:p>
          <a:pPr marL="0" lvl="0" indent="0" algn="ctr" defTabSz="400050">
            <a:lnSpc>
              <a:spcPct val="90000"/>
            </a:lnSpc>
            <a:spcBef>
              <a:spcPct val="0"/>
            </a:spcBef>
            <a:spcAft>
              <a:spcPct val="35000"/>
            </a:spcAft>
            <a:buNone/>
          </a:pPr>
          <a:r>
            <a:rPr lang="en-US" sz="900" kern="1200">
              <a:latin typeface="Times New Roman" panose="02020603050405020304" pitchFamily="18" charset="0"/>
              <a:cs typeface="Times New Roman" panose="02020603050405020304" pitchFamily="18" charset="0"/>
            </a:rPr>
            <a:t>Leader WP1, 6 and 8</a:t>
          </a:r>
        </a:p>
      </dsp:txBody>
      <dsp:txXfrm>
        <a:off x="6050136" y="551557"/>
        <a:ext cx="1111135" cy="555567"/>
      </dsp:txXfrm>
    </dsp:sp>
    <dsp:sp modelId="{3D420895-6783-46A1-BD29-96BEAAB78A7E}">
      <dsp:nvSpPr>
        <dsp:cNvPr id="0" name=""/>
        <dsp:cNvSpPr/>
      </dsp:nvSpPr>
      <dsp:spPr>
        <a:xfrm>
          <a:off x="4672039" y="2536722"/>
          <a:ext cx="1111135" cy="555567"/>
        </a:xfrm>
        <a:prstGeom prst="rect">
          <a:avLst/>
        </a:prstGeom>
        <a:solidFill>
          <a:schemeClr val="accent4">
            <a:lumMod val="75000"/>
          </a:schemeClr>
        </a:solidFill>
        <a:ln w="38100" cap="flat" cmpd="sng" algn="ctr">
          <a:solidFill>
            <a:schemeClr val="tx1"/>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University of Belgrade FB</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Leader WP2</a:t>
          </a:r>
        </a:p>
      </dsp:txBody>
      <dsp:txXfrm>
        <a:off x="4672039" y="2536722"/>
        <a:ext cx="1111135" cy="555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C40F1-4774-4393-8133-884873C96AD2}">
      <dsp:nvSpPr>
        <dsp:cNvPr id="0" name=""/>
        <dsp:cNvSpPr/>
      </dsp:nvSpPr>
      <dsp:spPr>
        <a:xfrm>
          <a:off x="5029199" y="1355485"/>
          <a:ext cx="312054" cy="655877"/>
        </a:xfrm>
        <a:custGeom>
          <a:avLst/>
          <a:gdLst/>
          <a:ahLst/>
          <a:cxnLst/>
          <a:rect l="0" t="0" r="0" b="0"/>
          <a:pathLst>
            <a:path>
              <a:moveTo>
                <a:pt x="0" y="0"/>
              </a:moveTo>
              <a:lnTo>
                <a:pt x="0" y="655877"/>
              </a:lnTo>
              <a:lnTo>
                <a:pt x="312054" y="65587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039F7-68F6-4905-B5C5-29D5211FEC60}">
      <dsp:nvSpPr>
        <dsp:cNvPr id="0" name=""/>
        <dsp:cNvSpPr/>
      </dsp:nvSpPr>
      <dsp:spPr>
        <a:xfrm>
          <a:off x="4879488" y="1355485"/>
          <a:ext cx="149711" cy="655877"/>
        </a:xfrm>
        <a:custGeom>
          <a:avLst/>
          <a:gdLst/>
          <a:ahLst/>
          <a:cxnLst/>
          <a:rect l="0" t="0" r="0" b="0"/>
          <a:pathLst>
            <a:path>
              <a:moveTo>
                <a:pt x="149711" y="0"/>
              </a:moveTo>
              <a:lnTo>
                <a:pt x="149711" y="655877"/>
              </a:lnTo>
              <a:lnTo>
                <a:pt x="0" y="65587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47F477-CC5D-4EA9-BCB3-6DCE7BA12BCB}">
      <dsp:nvSpPr>
        <dsp:cNvPr id="0" name=""/>
        <dsp:cNvSpPr/>
      </dsp:nvSpPr>
      <dsp:spPr>
        <a:xfrm>
          <a:off x="5029199" y="1355485"/>
          <a:ext cx="4313105" cy="1311754"/>
        </a:xfrm>
        <a:custGeom>
          <a:avLst/>
          <a:gdLst/>
          <a:ahLst/>
          <a:cxnLst/>
          <a:rect l="0" t="0" r="0" b="0"/>
          <a:pathLst>
            <a:path>
              <a:moveTo>
                <a:pt x="0" y="0"/>
              </a:moveTo>
              <a:lnTo>
                <a:pt x="0" y="1162043"/>
              </a:lnTo>
              <a:lnTo>
                <a:pt x="4313105" y="1162043"/>
              </a:lnTo>
              <a:lnTo>
                <a:pt x="4313105" y="13117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D38A9-D64F-4702-8595-D114F7CBAE1A}">
      <dsp:nvSpPr>
        <dsp:cNvPr id="0" name=""/>
        <dsp:cNvSpPr/>
      </dsp:nvSpPr>
      <dsp:spPr>
        <a:xfrm>
          <a:off x="5029199" y="1355485"/>
          <a:ext cx="2587863" cy="1311754"/>
        </a:xfrm>
        <a:custGeom>
          <a:avLst/>
          <a:gdLst/>
          <a:ahLst/>
          <a:cxnLst/>
          <a:rect l="0" t="0" r="0" b="0"/>
          <a:pathLst>
            <a:path>
              <a:moveTo>
                <a:pt x="0" y="0"/>
              </a:moveTo>
              <a:lnTo>
                <a:pt x="0" y="1162043"/>
              </a:lnTo>
              <a:lnTo>
                <a:pt x="2587863" y="1162043"/>
              </a:lnTo>
              <a:lnTo>
                <a:pt x="2587863" y="13117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C4586-87E4-4469-947D-82AF9199E2C9}">
      <dsp:nvSpPr>
        <dsp:cNvPr id="0" name=""/>
        <dsp:cNvSpPr/>
      </dsp:nvSpPr>
      <dsp:spPr>
        <a:xfrm>
          <a:off x="5029199" y="1355485"/>
          <a:ext cx="862621" cy="1311754"/>
        </a:xfrm>
        <a:custGeom>
          <a:avLst/>
          <a:gdLst/>
          <a:ahLst/>
          <a:cxnLst/>
          <a:rect l="0" t="0" r="0" b="0"/>
          <a:pathLst>
            <a:path>
              <a:moveTo>
                <a:pt x="0" y="0"/>
              </a:moveTo>
              <a:lnTo>
                <a:pt x="0" y="1162043"/>
              </a:lnTo>
              <a:lnTo>
                <a:pt x="862621" y="1162043"/>
              </a:lnTo>
              <a:lnTo>
                <a:pt x="862621" y="13117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E0E74-EAE7-4F38-ADC2-671BF271311A}">
      <dsp:nvSpPr>
        <dsp:cNvPr id="0" name=""/>
        <dsp:cNvSpPr/>
      </dsp:nvSpPr>
      <dsp:spPr>
        <a:xfrm>
          <a:off x="5029199" y="1355485"/>
          <a:ext cx="2927293" cy="325065"/>
        </a:xfrm>
        <a:custGeom>
          <a:avLst/>
          <a:gdLst/>
          <a:ahLst/>
          <a:cxnLst/>
          <a:rect l="0" t="0" r="0" b="0"/>
          <a:pathLst>
            <a:path>
              <a:moveTo>
                <a:pt x="0" y="0"/>
              </a:moveTo>
              <a:lnTo>
                <a:pt x="0" y="175354"/>
              </a:lnTo>
              <a:lnTo>
                <a:pt x="2927293" y="175354"/>
              </a:lnTo>
              <a:lnTo>
                <a:pt x="2927293" y="3250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2FB27C-8E96-42E7-A3C7-29BEFA9F48F4}">
      <dsp:nvSpPr>
        <dsp:cNvPr id="0" name=""/>
        <dsp:cNvSpPr/>
      </dsp:nvSpPr>
      <dsp:spPr>
        <a:xfrm>
          <a:off x="2441336" y="1355485"/>
          <a:ext cx="2587863" cy="1311754"/>
        </a:xfrm>
        <a:custGeom>
          <a:avLst/>
          <a:gdLst/>
          <a:ahLst/>
          <a:cxnLst/>
          <a:rect l="0" t="0" r="0" b="0"/>
          <a:pathLst>
            <a:path>
              <a:moveTo>
                <a:pt x="2587863" y="0"/>
              </a:moveTo>
              <a:lnTo>
                <a:pt x="2587863" y="1162043"/>
              </a:lnTo>
              <a:lnTo>
                <a:pt x="0" y="1162043"/>
              </a:lnTo>
              <a:lnTo>
                <a:pt x="0" y="13117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B69A6-5A0B-4FBB-81FD-E15F4580FB1B}">
      <dsp:nvSpPr>
        <dsp:cNvPr id="0" name=""/>
        <dsp:cNvSpPr/>
      </dsp:nvSpPr>
      <dsp:spPr>
        <a:xfrm>
          <a:off x="716094" y="1355485"/>
          <a:ext cx="4313105" cy="1311754"/>
        </a:xfrm>
        <a:custGeom>
          <a:avLst/>
          <a:gdLst/>
          <a:ahLst/>
          <a:cxnLst/>
          <a:rect l="0" t="0" r="0" b="0"/>
          <a:pathLst>
            <a:path>
              <a:moveTo>
                <a:pt x="4313105" y="0"/>
              </a:moveTo>
              <a:lnTo>
                <a:pt x="4313105" y="1162043"/>
              </a:lnTo>
              <a:lnTo>
                <a:pt x="0" y="1162043"/>
              </a:lnTo>
              <a:lnTo>
                <a:pt x="0" y="13117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FAB62-57FF-4956-98E7-FD5EDF28705F}">
      <dsp:nvSpPr>
        <dsp:cNvPr id="0" name=""/>
        <dsp:cNvSpPr/>
      </dsp:nvSpPr>
      <dsp:spPr>
        <a:xfrm>
          <a:off x="4316290" y="642575"/>
          <a:ext cx="1425819" cy="712909"/>
        </a:xfrm>
        <a:prstGeom prst="rect">
          <a:avLst/>
        </a:prstGeom>
        <a:solidFill>
          <a:srgbClr val="FF0000"/>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Project coordinator KPA</a:t>
          </a:r>
        </a:p>
      </dsp:txBody>
      <dsp:txXfrm>
        <a:off x="4316290" y="642575"/>
        <a:ext cx="1425819" cy="712909"/>
      </dsp:txXfrm>
    </dsp:sp>
    <dsp:sp modelId="{B905E75F-C736-4F84-BACA-954DFA645AB9}">
      <dsp:nvSpPr>
        <dsp:cNvPr id="0" name=""/>
        <dsp:cNvSpPr/>
      </dsp:nvSpPr>
      <dsp:spPr>
        <a:xfrm>
          <a:off x="3184" y="2667239"/>
          <a:ext cx="1425819" cy="712909"/>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WP1, 6, 8</a:t>
          </a:r>
        </a:p>
        <a:p>
          <a:pPr marL="0" lvl="0" indent="0" algn="ctr" defTabSz="622300">
            <a:lnSpc>
              <a:spcPct val="90000"/>
            </a:lnSpc>
            <a:spcBef>
              <a:spcPct val="0"/>
            </a:spcBef>
            <a:spcAft>
              <a:spcPct val="35000"/>
            </a:spcAft>
            <a:buNone/>
          </a:pPr>
          <a:r>
            <a:rPr lang="en-US" sz="1400" kern="1200"/>
            <a:t>Manager KPA</a:t>
          </a:r>
        </a:p>
      </dsp:txBody>
      <dsp:txXfrm>
        <a:off x="3184" y="2667239"/>
        <a:ext cx="1425819" cy="712909"/>
      </dsp:txXfrm>
    </dsp:sp>
    <dsp:sp modelId="{74B2DFE0-BC47-4254-B895-1DBF9181088F}">
      <dsp:nvSpPr>
        <dsp:cNvPr id="0" name=""/>
        <dsp:cNvSpPr/>
      </dsp:nvSpPr>
      <dsp:spPr>
        <a:xfrm>
          <a:off x="1728426" y="2667239"/>
          <a:ext cx="1425819" cy="712909"/>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0000"/>
              </a:solidFill>
            </a:rPr>
            <a:t>WP 5 </a:t>
          </a:r>
          <a:r>
            <a:rPr lang="en-US" sz="1400" kern="1200" dirty="0" err="1">
              <a:solidFill>
                <a:srgbClr val="FF0000"/>
              </a:solidFill>
            </a:rPr>
            <a:t>Atrisc</a:t>
          </a:r>
          <a:endParaRPr lang="en-US" sz="1400" kern="1200" dirty="0">
            <a:solidFill>
              <a:srgbClr val="FF0000"/>
            </a:solidFill>
          </a:endParaRPr>
        </a:p>
      </dsp:txBody>
      <dsp:txXfrm>
        <a:off x="1728426" y="2667239"/>
        <a:ext cx="1425819" cy="712909"/>
      </dsp:txXfrm>
    </dsp:sp>
    <dsp:sp modelId="{061D46B9-F818-4EBF-8CB1-552400967399}">
      <dsp:nvSpPr>
        <dsp:cNvPr id="0" name=""/>
        <dsp:cNvSpPr/>
      </dsp:nvSpPr>
      <dsp:spPr>
        <a:xfrm>
          <a:off x="7243583" y="1680550"/>
          <a:ext cx="1425819" cy="712909"/>
        </a:xfrm>
        <a:prstGeom prst="rect">
          <a:avLst/>
        </a:prstGeom>
        <a:solidFill>
          <a:schemeClr val="accent4">
            <a:lumMod val="75000"/>
          </a:schemeClr>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Project executive commitee</a:t>
          </a:r>
        </a:p>
      </dsp:txBody>
      <dsp:txXfrm>
        <a:off x="7243583" y="1680550"/>
        <a:ext cx="1425819" cy="712909"/>
      </dsp:txXfrm>
    </dsp:sp>
    <dsp:sp modelId="{B93CE7DB-42BF-4EE7-96E5-E7E6F5718E63}">
      <dsp:nvSpPr>
        <dsp:cNvPr id="0" name=""/>
        <dsp:cNvSpPr/>
      </dsp:nvSpPr>
      <dsp:spPr>
        <a:xfrm>
          <a:off x="5178911" y="2667239"/>
          <a:ext cx="1425819" cy="712909"/>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WP2 UB/FB</a:t>
          </a:r>
        </a:p>
      </dsp:txBody>
      <dsp:txXfrm>
        <a:off x="5178911" y="2667239"/>
        <a:ext cx="1425819" cy="712909"/>
      </dsp:txXfrm>
    </dsp:sp>
    <dsp:sp modelId="{B3EF9442-5BB0-4DCF-AE25-AE15913881D2}">
      <dsp:nvSpPr>
        <dsp:cNvPr id="0" name=""/>
        <dsp:cNvSpPr/>
      </dsp:nvSpPr>
      <dsp:spPr>
        <a:xfrm>
          <a:off x="6904153" y="2667239"/>
          <a:ext cx="1425819" cy="712909"/>
        </a:xfrm>
        <a:prstGeom prst="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0000"/>
              </a:solidFill>
            </a:rPr>
            <a:t>WP 3, 4 </a:t>
          </a:r>
          <a:r>
            <a:rPr lang="en-US" sz="1200" b="0" i="0" u="none" kern="1200" dirty="0">
              <a:solidFill>
                <a:srgbClr val="FF0000"/>
              </a:solidFill>
            </a:rPr>
            <a:t>The Main School of Fire Service (SGSP), Poland</a:t>
          </a:r>
          <a:endParaRPr lang="en-US" sz="1200" kern="1200" dirty="0">
            <a:solidFill>
              <a:srgbClr val="FF0000"/>
            </a:solidFill>
          </a:endParaRPr>
        </a:p>
      </dsp:txBody>
      <dsp:txXfrm>
        <a:off x="6904153" y="2667239"/>
        <a:ext cx="1425819" cy="712909"/>
      </dsp:txXfrm>
    </dsp:sp>
    <dsp:sp modelId="{5D9FBC56-E768-4547-B94F-F91BC91247F6}">
      <dsp:nvSpPr>
        <dsp:cNvPr id="0" name=""/>
        <dsp:cNvSpPr/>
      </dsp:nvSpPr>
      <dsp:spPr>
        <a:xfrm>
          <a:off x="8629395" y="2667239"/>
          <a:ext cx="1425819" cy="712909"/>
        </a:xfrm>
        <a:prstGeom prst="rect">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WP 7 Steinbeiss KG</a:t>
          </a:r>
        </a:p>
      </dsp:txBody>
      <dsp:txXfrm>
        <a:off x="8629395" y="2667239"/>
        <a:ext cx="1425819" cy="712909"/>
      </dsp:txXfrm>
    </dsp:sp>
    <dsp:sp modelId="{5957A22C-29F2-45B6-A847-2E4B3D977BF7}">
      <dsp:nvSpPr>
        <dsp:cNvPr id="0" name=""/>
        <dsp:cNvSpPr/>
      </dsp:nvSpPr>
      <dsp:spPr>
        <a:xfrm>
          <a:off x="3453668" y="1654907"/>
          <a:ext cx="1425819" cy="712909"/>
        </a:xfrm>
        <a:prstGeom prst="rect">
          <a:avLst/>
        </a:prstGeom>
        <a:solidFill>
          <a:schemeClr val="accent1">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Steering committee</a:t>
          </a:r>
        </a:p>
      </dsp:txBody>
      <dsp:txXfrm>
        <a:off x="3453668" y="1654907"/>
        <a:ext cx="1425819" cy="712909"/>
      </dsp:txXfrm>
    </dsp:sp>
    <dsp:sp modelId="{02500FD5-FE18-4E87-BB1D-D8CC8A72E8E7}">
      <dsp:nvSpPr>
        <dsp:cNvPr id="0" name=""/>
        <dsp:cNvSpPr/>
      </dsp:nvSpPr>
      <dsp:spPr>
        <a:xfrm>
          <a:off x="5341254" y="1654907"/>
          <a:ext cx="1425819" cy="7129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r-Latn-RS" sz="1400" kern="1200" dirty="0"/>
            <a:t>Quality champions committee </a:t>
          </a:r>
          <a:endParaRPr lang="en-US" sz="1400" kern="1200" dirty="0"/>
        </a:p>
      </dsp:txBody>
      <dsp:txXfrm>
        <a:off x="5341254" y="1654907"/>
        <a:ext cx="1425819" cy="7129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3/7/2018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Partnership%20Agreement%20Proposal%20v1%20Impress%20comments%20v.1%20zi%20220218.docx" TargetMode="External"/><Relationship Id="rId13" Type="http://schemas.openxmlformats.org/officeDocument/2006/relationships/hyperlink" Target="H3_v02mk01032018.docx" TargetMode="External"/><Relationship Id="rId3" Type="http://schemas.openxmlformats.org/officeDocument/2006/relationships/image" Target="../media/image4.jpg"/><Relationship Id="rId7" Type="http://schemas.openxmlformats.org/officeDocument/2006/relationships/hyperlink" Target="Quality%20plan%20proposal%20v1.docx" TargetMode="External"/><Relationship Id="rId12" Type="http://schemas.openxmlformats.org/officeDocument/2006/relationships/hyperlink" Target="LMF.docx" TargetMode="Externa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hyperlink" Target="Administration%20guide%20v.1.docx" TargetMode="External"/><Relationship Id="rId11" Type="http://schemas.openxmlformats.org/officeDocument/2006/relationships/hyperlink" Target="ImprESSWorkDistributionTable_v13zipskt13022018.xlsx" TargetMode="External"/><Relationship Id="rId5" Type="http://schemas.openxmlformats.org/officeDocument/2006/relationships/hyperlink" Target="ImprESS%20-%20Guidelines%20on%20the%20project%20management%20and%20reporting%20-%20draft_v.1.docx" TargetMode="External"/><Relationship Id="rId10" Type="http://schemas.openxmlformats.org/officeDocument/2006/relationships/hyperlink" Target="Contingency%20plan%20ImprESS%20v01.docx" TargetMode="External"/><Relationship Id="rId4" Type="http://schemas.openxmlformats.org/officeDocument/2006/relationships/image" Target="../media/image5.png"/><Relationship Id="rId9" Type="http://schemas.openxmlformats.org/officeDocument/2006/relationships/hyperlink" Target="PA%20Serbian%20partners.docx"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T.1.5_ReportPB_v.1.docx" TargetMode="External"/><Relationship Id="rId3" Type="http://schemas.openxmlformats.org/officeDocument/2006/relationships/hyperlink" Target="06%20Partnership%20Agreement%20Proposal%20v1.2,%20GA%20included.docx" TargetMode="External"/><Relationship Id="rId7" Type="http://schemas.openxmlformats.org/officeDocument/2006/relationships/hyperlink" Target="../NENAD%20FILIPOVIC/ImprESS_software.docx" TargetMode="External"/><Relationship Id="rId2" Type="http://schemas.openxmlformats.org/officeDocument/2006/relationships/hyperlink" Target="MINUTES%20KICKOFF.docx" TargetMode="External"/><Relationship Id="rId1" Type="http://schemas.openxmlformats.org/officeDocument/2006/relationships/slideLayout" Target="../slideLayouts/slideLayout1.xml"/><Relationship Id="rId6" Type="http://schemas.openxmlformats.org/officeDocument/2006/relationships/hyperlink" Target="Workshop%20similar%20projects/Workshop%20Report.docx" TargetMode="External"/><Relationship Id="rId5" Type="http://schemas.openxmlformats.org/officeDocument/2006/relationships/hyperlink" Target="../Akti/WP1/Workshop%20similar%20projects/Workshop%20Report.docx" TargetMode="External"/><Relationship Id="rId4" Type="http://schemas.openxmlformats.org/officeDocument/2006/relationships/hyperlink" Target="24%20jan%20%20STRUKTURA%20IZVESTAJA%20III.docx" TargetMode="External"/><Relationship Id="rId9" Type="http://schemas.openxmlformats.org/officeDocument/2006/relationships/hyperlink" Target="Quality%20plan%20proposal%20v1.doc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image" Target="../media/image9.png"/><Relationship Id="rId12"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4.jp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17.jpeg"/><Relationship Id="rId16" Type="http://schemas.openxmlformats.org/officeDocument/2006/relationships/image" Target="../media/image31.jpeg"/><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4.jp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716" y="758952"/>
            <a:ext cx="10058400" cy="2331978"/>
          </a:xfrm>
        </p:spPr>
        <p:txBody>
          <a:bodyPr>
            <a:noAutofit/>
          </a:bodyPr>
          <a:lstStyle/>
          <a:p>
            <a:pPr algn="ctr"/>
            <a:r>
              <a:rPr lang="en-CA" sz="3200" b="1" dirty="0" err="1">
                <a:solidFill>
                  <a:schemeClr val="tx1"/>
                </a:solidFill>
                <a:latin typeface="Arial" panose="020B0604020202020204" pitchFamily="34" charset="0"/>
                <a:cs typeface="Arial" panose="020B0604020202020204" pitchFamily="34" charset="0"/>
              </a:rPr>
              <a:t>ImprESS</a:t>
            </a:r>
            <a:r>
              <a:rPr lang="en-CA" sz="3200" b="1" dirty="0">
                <a:solidFill>
                  <a:schemeClr val="tx1"/>
                </a:solidFill>
                <a:latin typeface="Arial" panose="020B0604020202020204" pitchFamily="34" charset="0"/>
                <a:cs typeface="Arial" panose="020B0604020202020204" pitchFamily="34" charset="0"/>
              </a:rPr>
              <a:t> Project</a:t>
            </a:r>
            <a:endParaRPr lang="sr-Latn-RS" sz="3200" b="1"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7242" y="4108361"/>
            <a:ext cx="10739349" cy="1695718"/>
          </a:xfrm>
        </p:spPr>
        <p:txBody>
          <a:bodyPr>
            <a:normAutofit fontScale="92500" lnSpcReduction="20000"/>
          </a:bodyPr>
          <a:lstStyle/>
          <a:p>
            <a:pPr algn="ctr"/>
            <a:r>
              <a:rPr lang="sr-Latn-RS" dirty="0">
                <a:solidFill>
                  <a:schemeClr val="bg2">
                    <a:lumMod val="10000"/>
                  </a:schemeClr>
                </a:solidFill>
                <a:latin typeface="Arial" panose="020B0604020202020204" pitchFamily="34" charset="0"/>
                <a:cs typeface="Arial" panose="020B0604020202020204" pitchFamily="34" charset="0"/>
              </a:rPr>
              <a:t>586410-EPP-1-2017-1- RS-EPPKA2-CBHE-JP</a:t>
            </a:r>
            <a:r>
              <a:rPr lang="en-CA" dirty="0">
                <a:solidFill>
                  <a:schemeClr val="bg2">
                    <a:lumMod val="10000"/>
                  </a:schemeClr>
                </a:solidFill>
                <a:latin typeface="Arial" panose="020B0604020202020204" pitchFamily="34" charset="0"/>
                <a:cs typeface="Arial" panose="020B0604020202020204" pitchFamily="34" charset="0"/>
              </a:rPr>
              <a:t> </a:t>
            </a:r>
          </a:p>
          <a:p>
            <a:pPr algn="ctr"/>
            <a:r>
              <a:rPr lang="sr-Cyrl-RS" b="1" dirty="0">
                <a:solidFill>
                  <a:schemeClr val="bg2">
                    <a:lumMod val="10000"/>
                  </a:schemeClr>
                </a:solidFill>
                <a:latin typeface="Arial" pitchFamily="34" charset="0"/>
                <a:cs typeface="Arial" pitchFamily="34" charset="0"/>
              </a:rPr>
              <a:t>КРИМИНАЛИСТИЧКО ПОЛИЦИЈСКА АКАДЕМИЈА</a:t>
            </a:r>
            <a:endParaRPr lang="en-CA" b="1" dirty="0">
              <a:solidFill>
                <a:schemeClr val="bg2">
                  <a:lumMod val="10000"/>
                </a:schemeClr>
              </a:solidFill>
              <a:latin typeface="Arial" pitchFamily="34" charset="0"/>
              <a:cs typeface="Arial" pitchFamily="34" charset="0"/>
            </a:endParaRPr>
          </a:p>
          <a:p>
            <a:pPr algn="ctr"/>
            <a:r>
              <a:rPr lang="en-CA" b="1" dirty="0">
                <a:solidFill>
                  <a:schemeClr val="bg2">
                    <a:lumMod val="10000"/>
                  </a:schemeClr>
                </a:solidFill>
                <a:latin typeface="Arial" pitchFamily="34" charset="0"/>
                <a:cs typeface="Arial" pitchFamily="34" charset="0"/>
              </a:rPr>
              <a:t>Academy of criminalistics and police studies</a:t>
            </a:r>
            <a:r>
              <a:rPr lang="sr-Cyrl-RS" b="1" dirty="0">
                <a:solidFill>
                  <a:schemeClr val="bg2">
                    <a:lumMod val="10000"/>
                  </a:schemeClr>
                </a:solidFill>
                <a:latin typeface="Arial" pitchFamily="34" charset="0"/>
                <a:cs typeface="Arial" pitchFamily="34" charset="0"/>
              </a:rPr>
              <a:t> </a:t>
            </a:r>
          </a:p>
          <a:p>
            <a:pPr algn="ctr"/>
            <a:r>
              <a:rPr lang="sr-Cyrl-RS" b="1" dirty="0">
                <a:solidFill>
                  <a:schemeClr val="bg2">
                    <a:lumMod val="10000"/>
                  </a:schemeClr>
                </a:solidFill>
                <a:latin typeface="Arial" pitchFamily="34" charset="0"/>
                <a:cs typeface="Arial" pitchFamily="34" charset="0"/>
              </a:rPr>
              <a:t>БЕОГРАД, </a:t>
            </a:r>
            <a:r>
              <a:rPr lang="sr-Latn-RS" b="1" dirty="0">
                <a:solidFill>
                  <a:schemeClr val="bg2">
                    <a:lumMod val="10000"/>
                  </a:schemeClr>
                </a:solidFill>
                <a:latin typeface="Arial" pitchFamily="34" charset="0"/>
                <a:cs typeface="Arial" pitchFamily="34" charset="0"/>
              </a:rPr>
              <a:t>2017 </a:t>
            </a:r>
          </a:p>
        </p:txBody>
      </p:sp>
      <p:sp>
        <p:nvSpPr>
          <p:cNvPr id="5" name="Footer Placeholder 4">
            <a:extLst>
              <a:ext uri="{FF2B5EF4-FFF2-40B4-BE49-F238E27FC236}">
                <a16:creationId xmlns:a16="http://schemas.microsoft.com/office/drawing/2014/main" id="{A359541A-33C5-415E-885C-BCB4132B81AB}"/>
              </a:ext>
            </a:extLst>
          </p:cNvPr>
          <p:cNvSpPr>
            <a:spLocks noGrp="1"/>
          </p:cNvSpPr>
          <p:nvPr>
            <p:ph type="ftr" sz="quarter" idx="11"/>
          </p:nvPr>
        </p:nvSpPr>
        <p:spPr>
          <a:xfrm>
            <a:off x="2820472" y="5883274"/>
            <a:ext cx="6672887" cy="365125"/>
          </a:xfrm>
        </p:spPr>
        <p:txBody>
          <a:bodyPr/>
          <a:lstStyle/>
          <a:p>
            <a:pPr algn="ctr"/>
            <a:r>
              <a:rPr lang="en-CA" dirty="0"/>
              <a:t>Improving Academic and Professional Education Capacity in Serbia in the area of Safety &amp; Security </a:t>
            </a:r>
            <a:r>
              <a:rPr lang="en-CA" dirty="0" err="1"/>
              <a:t>ImprESS</a:t>
            </a:r>
            <a:r>
              <a:rPr lang="en-CA" dirty="0"/>
              <a:t>  (586410-EPP-1-2017-1-RS-EPPKA2-CBHE-JP (2017-3214/001-001))</a:t>
            </a:r>
            <a:endParaRPr lang="en-US" dirty="0"/>
          </a:p>
        </p:txBody>
      </p:sp>
      <p:sp>
        <p:nvSpPr>
          <p:cNvPr id="8" name="Slide Number Placeholder 7">
            <a:extLst>
              <a:ext uri="{FF2B5EF4-FFF2-40B4-BE49-F238E27FC236}">
                <a16:creationId xmlns:a16="http://schemas.microsoft.com/office/drawing/2014/main" id="{3AAB3674-5110-4C86-AA2D-8A8AC6359499}"/>
              </a:ext>
            </a:extLst>
          </p:cNvPr>
          <p:cNvSpPr>
            <a:spLocks noGrp="1"/>
          </p:cNvSpPr>
          <p:nvPr>
            <p:ph type="sldNum" sz="quarter" idx="12"/>
          </p:nvPr>
        </p:nvSpPr>
        <p:spPr/>
        <p:txBody>
          <a:bodyPr/>
          <a:lstStyle/>
          <a:p>
            <a:fld id="{D57F1E4F-1CFF-5643-939E-217C01CDF565}" type="slidenum">
              <a:rPr lang="en-US" smtClean="0"/>
              <a:pPr/>
              <a:t>1</a:t>
            </a:fld>
            <a:endParaRPr lang="en-US" dirty="0"/>
          </a:p>
        </p:txBody>
      </p:sp>
      <p:grpSp>
        <p:nvGrpSpPr>
          <p:cNvPr id="6" name="Group 5">
            <a:extLst>
              <a:ext uri="{FF2B5EF4-FFF2-40B4-BE49-F238E27FC236}">
                <a16:creationId xmlns:a16="http://schemas.microsoft.com/office/drawing/2014/main" id="{A24245AA-684D-4239-B057-BCE25F05FF4F}"/>
              </a:ext>
            </a:extLst>
          </p:cNvPr>
          <p:cNvGrpSpPr/>
          <p:nvPr/>
        </p:nvGrpSpPr>
        <p:grpSpPr>
          <a:xfrm>
            <a:off x="1127716" y="422031"/>
            <a:ext cx="10398875" cy="997695"/>
            <a:chOff x="1127716" y="422031"/>
            <a:chExt cx="10398875" cy="997695"/>
          </a:xfrm>
        </p:grpSpPr>
        <p:pic>
          <p:nvPicPr>
            <p:cNvPr id="7" name="Picture 6">
              <a:extLst>
                <a:ext uri="{FF2B5EF4-FFF2-40B4-BE49-F238E27FC236}">
                  <a16:creationId xmlns:a16="http://schemas.microsoft.com/office/drawing/2014/main" id="{84B14EDB-49DA-4846-8628-F374E2218320}"/>
                </a:ext>
              </a:extLst>
            </p:cNvPr>
            <p:cNvPicPr/>
            <p:nvPr/>
          </p:nvPicPr>
          <p:blipFill>
            <a:blip r:embed="rId2"/>
            <a:stretch>
              <a:fillRect/>
            </a:stretch>
          </p:blipFill>
          <p:spPr>
            <a:xfrm>
              <a:off x="9002872" y="422031"/>
              <a:ext cx="2523719" cy="997695"/>
            </a:xfrm>
            <a:prstGeom prst="rect">
              <a:avLst/>
            </a:prstGeom>
          </p:spPr>
        </p:pic>
        <p:sp>
          <p:nvSpPr>
            <p:cNvPr id="4" name="TextBox 3">
              <a:extLst>
                <a:ext uri="{FF2B5EF4-FFF2-40B4-BE49-F238E27FC236}">
                  <a16:creationId xmlns:a16="http://schemas.microsoft.com/office/drawing/2014/main" id="{18D5D30E-3443-42F9-92DE-377AD2BDEB47}"/>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9" name="Picture 8">
              <a:extLst>
                <a:ext uri="{FF2B5EF4-FFF2-40B4-BE49-F238E27FC236}">
                  <a16:creationId xmlns:a16="http://schemas.microsoft.com/office/drawing/2014/main" id="{0F12CAF4-19B8-42D2-8C34-ABA5E4C0FE01}"/>
                </a:ext>
              </a:extLst>
            </p:cNvPr>
            <p:cNvPicPr>
              <a:picLocks noChangeAspect="1"/>
            </p:cNvPicPr>
            <p:nvPr/>
          </p:nvPicPr>
          <p:blipFill>
            <a:blip r:embed="rId3"/>
            <a:stretch>
              <a:fillRect/>
            </a:stretch>
          </p:blipFill>
          <p:spPr>
            <a:xfrm>
              <a:off x="1127716" y="455859"/>
              <a:ext cx="1079004" cy="930037"/>
            </a:xfrm>
            <a:prstGeom prst="rect">
              <a:avLst/>
            </a:prstGeom>
          </p:spPr>
        </p:pic>
      </p:grpSp>
    </p:spTree>
    <p:extLst>
      <p:ext uri="{BB962C8B-B14F-4D97-AF65-F5344CB8AC3E}">
        <p14:creationId xmlns:p14="http://schemas.microsoft.com/office/powerpoint/2010/main" val="4601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90F2-82A4-EF40-B45B-3AF0665A21C8}"/>
              </a:ext>
            </a:extLst>
          </p:cNvPr>
          <p:cNvSpPr>
            <a:spLocks noGrp="1"/>
          </p:cNvSpPr>
          <p:nvPr>
            <p:ph type="title"/>
          </p:nvPr>
        </p:nvSpPr>
        <p:spPr/>
        <p:txBody>
          <a:bodyPr/>
          <a:lstStyle/>
          <a:p>
            <a:r>
              <a:rPr lang="en-GB" dirty="0"/>
              <a:t>Management documents </a:t>
            </a:r>
            <a:endParaRPr lang="en-US" dirty="0"/>
          </a:p>
        </p:txBody>
      </p:sp>
      <p:sp>
        <p:nvSpPr>
          <p:cNvPr id="3" name="Content Placeholder 2">
            <a:extLst>
              <a:ext uri="{FF2B5EF4-FFF2-40B4-BE49-F238E27FC236}">
                <a16:creationId xmlns:a16="http://schemas.microsoft.com/office/drawing/2014/main" id="{76A9206C-0583-0445-A108-D397179E5236}"/>
              </a:ext>
            </a:extLst>
          </p:cNvPr>
          <p:cNvSpPr>
            <a:spLocks noGrp="1"/>
          </p:cNvSpPr>
          <p:nvPr>
            <p:ph idx="1"/>
          </p:nvPr>
        </p:nvSpPr>
        <p:spPr/>
        <p:txBody>
          <a:bodyPr/>
          <a:lstStyle/>
          <a:p>
            <a:pPr marL="0" indent="0">
              <a:buNone/>
            </a:pPr>
            <a:endParaRPr lang="en-US" dirty="0"/>
          </a:p>
        </p:txBody>
      </p:sp>
      <p:pic>
        <p:nvPicPr>
          <p:cNvPr id="4" name="Picture 4">
            <a:extLst>
              <a:ext uri="{FF2B5EF4-FFF2-40B4-BE49-F238E27FC236}">
                <a16:creationId xmlns:a16="http://schemas.microsoft.com/office/drawing/2014/main" id="{6A42DB68-D11D-FA4B-B918-EF5336532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856" y="4372505"/>
            <a:ext cx="2405944" cy="1804458"/>
          </a:xfrm>
          <a:prstGeom prst="rect">
            <a:avLst/>
          </a:prstGeom>
        </p:spPr>
      </p:pic>
      <p:sp>
        <p:nvSpPr>
          <p:cNvPr id="7" name="Rectangle 6">
            <a:extLst>
              <a:ext uri="{FF2B5EF4-FFF2-40B4-BE49-F238E27FC236}">
                <a16:creationId xmlns:a16="http://schemas.microsoft.com/office/drawing/2014/main" id="{A6F59951-8729-4CBD-86B0-BEA35626A479}"/>
              </a:ext>
            </a:extLst>
          </p:cNvPr>
          <p:cNvSpPr/>
          <p:nvPr/>
        </p:nvSpPr>
        <p:spPr>
          <a:xfrm>
            <a:off x="2851856" y="6386731"/>
            <a:ext cx="6096000" cy="369332"/>
          </a:xfrm>
          <a:prstGeom prst="rect">
            <a:avLst/>
          </a:prstGeom>
        </p:spPr>
        <p:txBody>
          <a:bodyPr>
            <a:spAutoFit/>
          </a:bodyPr>
          <a:lstStyle/>
          <a:p>
            <a:pPr lvl="0" algn="ctr"/>
            <a:r>
              <a:rPr lang="en-CA" sz="900" cap="all" dirty="0">
                <a:solidFill>
                  <a:srgbClr val="FFFFFF"/>
                </a:solidFill>
              </a:rPr>
              <a:t>Improving Academic and Professional Education Capacity in Serbia in the area of Safety &amp; Security </a:t>
            </a:r>
            <a:r>
              <a:rPr lang="en-CA" sz="900" cap="all" dirty="0" err="1">
                <a:solidFill>
                  <a:srgbClr val="FFFFFF"/>
                </a:solidFill>
              </a:rPr>
              <a:t>ImprESS</a:t>
            </a:r>
            <a:r>
              <a:rPr lang="en-CA" sz="900" cap="all" dirty="0">
                <a:solidFill>
                  <a:srgbClr val="FFFFFF"/>
                </a:solidFill>
              </a:rPr>
              <a:t>  (586410-EPP-1-2017-1-RS-EPPKA2-CBHE-JP (2017-3214/001-001))</a:t>
            </a:r>
            <a:endParaRPr lang="en-US" sz="900" cap="all" dirty="0">
              <a:solidFill>
                <a:srgbClr val="FFFFFF"/>
              </a:solidFill>
            </a:endParaRPr>
          </a:p>
        </p:txBody>
      </p:sp>
      <p:grpSp>
        <p:nvGrpSpPr>
          <p:cNvPr id="8" name="Group 7">
            <a:extLst>
              <a:ext uri="{FF2B5EF4-FFF2-40B4-BE49-F238E27FC236}">
                <a16:creationId xmlns:a16="http://schemas.microsoft.com/office/drawing/2014/main" id="{4EEFD98D-58C2-4BAB-8DD5-45BD35E4EB40}"/>
              </a:ext>
            </a:extLst>
          </p:cNvPr>
          <p:cNvGrpSpPr/>
          <p:nvPr/>
        </p:nvGrpSpPr>
        <p:grpSpPr>
          <a:xfrm>
            <a:off x="1097280" y="113140"/>
            <a:ext cx="10398875" cy="997695"/>
            <a:chOff x="1127716" y="422031"/>
            <a:chExt cx="10398875" cy="997695"/>
          </a:xfrm>
        </p:grpSpPr>
        <p:pic>
          <p:nvPicPr>
            <p:cNvPr id="9" name="Picture 8">
              <a:extLst>
                <a:ext uri="{FF2B5EF4-FFF2-40B4-BE49-F238E27FC236}">
                  <a16:creationId xmlns:a16="http://schemas.microsoft.com/office/drawing/2014/main" id="{26D2ED69-92C0-4212-8AA8-D1B2832BD466}"/>
                </a:ext>
              </a:extLst>
            </p:cNvPr>
            <p:cNvPicPr/>
            <p:nvPr/>
          </p:nvPicPr>
          <p:blipFill>
            <a:blip r:embed="rId3"/>
            <a:stretch>
              <a:fillRect/>
            </a:stretch>
          </p:blipFill>
          <p:spPr>
            <a:xfrm>
              <a:off x="9002872" y="422031"/>
              <a:ext cx="2523719" cy="997695"/>
            </a:xfrm>
            <a:prstGeom prst="rect">
              <a:avLst/>
            </a:prstGeom>
          </p:spPr>
        </p:pic>
        <p:sp>
          <p:nvSpPr>
            <p:cNvPr id="10" name="TextBox 9">
              <a:extLst>
                <a:ext uri="{FF2B5EF4-FFF2-40B4-BE49-F238E27FC236}">
                  <a16:creationId xmlns:a16="http://schemas.microsoft.com/office/drawing/2014/main" id="{D82C7852-096F-4D57-8176-199AAF97F2E2}"/>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11" name="Picture 10">
              <a:extLst>
                <a:ext uri="{FF2B5EF4-FFF2-40B4-BE49-F238E27FC236}">
                  <a16:creationId xmlns:a16="http://schemas.microsoft.com/office/drawing/2014/main" id="{537215D3-68E6-4078-9578-732E0A75197E}"/>
                </a:ext>
              </a:extLst>
            </p:cNvPr>
            <p:cNvPicPr>
              <a:picLocks noChangeAspect="1"/>
            </p:cNvPicPr>
            <p:nvPr/>
          </p:nvPicPr>
          <p:blipFill>
            <a:blip r:embed="rId4"/>
            <a:stretch>
              <a:fillRect/>
            </a:stretch>
          </p:blipFill>
          <p:spPr>
            <a:xfrm>
              <a:off x="1127716" y="455859"/>
              <a:ext cx="1079004" cy="930037"/>
            </a:xfrm>
            <a:prstGeom prst="rect">
              <a:avLst/>
            </a:prstGeom>
          </p:spPr>
        </p:pic>
      </p:grpSp>
      <p:sp>
        <p:nvSpPr>
          <p:cNvPr id="6" name="Rectangle 5">
            <a:extLst>
              <a:ext uri="{FF2B5EF4-FFF2-40B4-BE49-F238E27FC236}">
                <a16:creationId xmlns:a16="http://schemas.microsoft.com/office/drawing/2014/main" id="{F1B4BFF3-0DB2-412F-BA72-AD6B515D1283}"/>
              </a:ext>
            </a:extLst>
          </p:cNvPr>
          <p:cNvSpPr/>
          <p:nvPr/>
        </p:nvSpPr>
        <p:spPr>
          <a:xfrm>
            <a:off x="1636782" y="2686242"/>
            <a:ext cx="7311074" cy="3970318"/>
          </a:xfrm>
          <a:prstGeom prst="rect">
            <a:avLst/>
          </a:prstGeom>
        </p:spPr>
        <p:txBody>
          <a:bodyPr wrap="square">
            <a:spAutoFit/>
          </a:bodyPr>
          <a:lstStyle/>
          <a:p>
            <a:r>
              <a:rPr lang="en-GB" sz="2800" dirty="0">
                <a:hlinkClick r:id="rId5" action="ppaction://hlinkfile"/>
              </a:rPr>
              <a:t>Management guidelines</a:t>
            </a:r>
            <a:endParaRPr lang="en-GB" sz="2800" dirty="0"/>
          </a:p>
          <a:p>
            <a:r>
              <a:rPr lang="en-GB" sz="2800" dirty="0">
                <a:hlinkClick r:id="rId6" action="ppaction://hlinkfile"/>
              </a:rPr>
              <a:t>Administrative guidelines</a:t>
            </a:r>
            <a:endParaRPr lang="en-GB" sz="2800" dirty="0"/>
          </a:p>
          <a:p>
            <a:r>
              <a:rPr lang="en-GB" sz="2800" dirty="0">
                <a:hlinkClick r:id="rId7" action="ppaction://hlinkfile"/>
              </a:rPr>
              <a:t>Quality Plan proposal</a:t>
            </a:r>
            <a:endParaRPr lang="en-GB" sz="2800" dirty="0"/>
          </a:p>
          <a:p>
            <a:r>
              <a:rPr lang="en-GB" sz="2800" dirty="0">
                <a:hlinkClick r:id="rId8" action="ppaction://hlinkfile"/>
              </a:rPr>
              <a:t>PA</a:t>
            </a:r>
            <a:r>
              <a:rPr lang="sr-Latn-RS" sz="2800" dirty="0"/>
              <a:t> and </a:t>
            </a:r>
            <a:r>
              <a:rPr lang="sr-Latn-RS" sz="2800" dirty="0">
                <a:hlinkClick r:id="rId9" action="ppaction://hlinkfile"/>
              </a:rPr>
              <a:t>other</a:t>
            </a:r>
            <a:endParaRPr lang="en-GB" sz="2800" dirty="0"/>
          </a:p>
          <a:p>
            <a:r>
              <a:rPr lang="en-GB" sz="2800" dirty="0"/>
              <a:t>Non-disclosure agreement</a:t>
            </a:r>
          </a:p>
          <a:p>
            <a:r>
              <a:rPr lang="en-GB" sz="2800" dirty="0">
                <a:hlinkClick r:id="rId10" action="ppaction://hlinkfile"/>
              </a:rPr>
              <a:t>Contingency plan... </a:t>
            </a:r>
            <a:endParaRPr lang="en-GB" sz="2800" dirty="0"/>
          </a:p>
          <a:p>
            <a:r>
              <a:rPr lang="en-GB" sz="2800" dirty="0"/>
              <a:t>Change management</a:t>
            </a:r>
          </a:p>
          <a:p>
            <a:r>
              <a:rPr lang="en-GB" sz="2800" dirty="0">
                <a:hlinkClick r:id="rId11" action="ppaction://hlinkfile"/>
              </a:rPr>
              <a:t>WDT</a:t>
            </a:r>
            <a:r>
              <a:rPr lang="en-GB" sz="2800" dirty="0"/>
              <a:t>, </a:t>
            </a:r>
            <a:r>
              <a:rPr lang="en-GB" sz="2800" dirty="0">
                <a:hlinkClick r:id="rId12" action="ppaction://hlinkfile"/>
              </a:rPr>
              <a:t>LMF</a:t>
            </a:r>
            <a:r>
              <a:rPr lang="en-GB" sz="2800" dirty="0"/>
              <a:t>, </a:t>
            </a:r>
            <a:r>
              <a:rPr lang="en-GB" sz="2800" dirty="0">
                <a:hlinkClick r:id="rId13" action="ppaction://hlinkfile"/>
              </a:rPr>
              <a:t>WP</a:t>
            </a:r>
            <a:endParaRPr lang="en-GB" sz="2800" dirty="0"/>
          </a:p>
          <a:p>
            <a:endParaRPr lang="en-US" sz="2800" dirty="0"/>
          </a:p>
        </p:txBody>
      </p:sp>
    </p:spTree>
    <p:extLst>
      <p:ext uri="{BB962C8B-B14F-4D97-AF65-F5344CB8AC3E}">
        <p14:creationId xmlns:p14="http://schemas.microsoft.com/office/powerpoint/2010/main" val="142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Tn>
                  </p:par>
                  <p:par>
                    <p:cTn id="4" fill="hold">
                      <p:stCondLst>
                        <p:cond delay="indefinite"/>
                      </p:stCondLst>
                      <p:childTnLst>
                        <p:par>
                          <p:cTn id="5" fill="hold">
                            <p:stCondLst>
                              <p:cond delay="0"/>
                            </p:stCondLst>
                            <p:childTnLst>
                              <p:par>
                                <p:cTn id="6" presetID="10" presetClass="entr" presetSubtype="0" fill="hold" nodeType="clickEffect">
                                  <p:stCondLst>
                                    <p:cond delay="0"/>
                                  </p:stCondLst>
                                  <p:childTnLst>
                                    <p:set>
                                      <p:cBhvr>
                                        <p:cTn id="7" dur="1" fill="hold">
                                          <p:stCondLst>
                                            <p:cond delay="0"/>
                                          </p:stCondLst>
                                        </p:cTn>
                                        <p:tgtEl>
                                          <p:spTgt spid="8"/>
                                        </p:tgtEl>
                                        <p:attrNameLst>
                                          <p:attrName>style.visibility</p:attrName>
                                        </p:attrNameLst>
                                      </p:cBhvr>
                                      <p:to>
                                        <p:strVal val="visible"/>
                                      </p:to>
                                    </p:set>
                                    <p:animEffect transition="in" filter="fade">
                                      <p:cBhvr>
                                        <p:cTn id="8" dur="500"/>
                                        <p:tgtEl>
                                          <p:spTgt spid="8"/>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115A-9736-47DA-9421-422F5FB06539}"/>
              </a:ext>
            </a:extLst>
          </p:cNvPr>
          <p:cNvSpPr>
            <a:spLocks noGrp="1"/>
          </p:cNvSpPr>
          <p:nvPr>
            <p:ph type="ctrTitle"/>
          </p:nvPr>
        </p:nvSpPr>
        <p:spPr>
          <a:xfrm>
            <a:off x="3562350" y="1181102"/>
            <a:ext cx="6878638" cy="838198"/>
          </a:xfrm>
        </p:spPr>
        <p:txBody>
          <a:bodyPr/>
          <a:lstStyle/>
          <a:p>
            <a:r>
              <a:rPr lang="en-US" dirty="0"/>
              <a:t>Activities</a:t>
            </a:r>
          </a:p>
        </p:txBody>
      </p:sp>
      <p:sp>
        <p:nvSpPr>
          <p:cNvPr id="3" name="Subtitle 2">
            <a:extLst>
              <a:ext uri="{FF2B5EF4-FFF2-40B4-BE49-F238E27FC236}">
                <a16:creationId xmlns:a16="http://schemas.microsoft.com/office/drawing/2014/main" id="{A681C35E-199A-4601-83AB-AB50CBF5D527}"/>
              </a:ext>
            </a:extLst>
          </p:cNvPr>
          <p:cNvSpPr>
            <a:spLocks noGrp="1"/>
          </p:cNvSpPr>
          <p:nvPr>
            <p:ph type="subTitle" idx="1"/>
          </p:nvPr>
        </p:nvSpPr>
        <p:spPr>
          <a:xfrm>
            <a:off x="1466850" y="2019300"/>
            <a:ext cx="8974138" cy="3238499"/>
          </a:xfrm>
        </p:spPr>
        <p:txBody>
          <a:bodyPr/>
          <a:lstStyle/>
          <a:p>
            <a:pPr algn="just"/>
            <a:r>
              <a:rPr lang="en-US" b="1" dirty="0"/>
              <a:t>WP1 - PREPARATION</a:t>
            </a:r>
            <a:r>
              <a:rPr lang="en-US" dirty="0"/>
              <a:t> 	</a:t>
            </a:r>
          </a:p>
          <a:p>
            <a:pPr algn="just"/>
            <a:r>
              <a:rPr lang="en-US" dirty="0"/>
              <a:t> </a:t>
            </a:r>
          </a:p>
          <a:p>
            <a:pPr algn="just"/>
            <a:endParaRPr lang="en-US" dirty="0"/>
          </a:p>
        </p:txBody>
      </p:sp>
      <p:graphicFrame>
        <p:nvGraphicFramePr>
          <p:cNvPr id="6" name="Table 5">
            <a:extLst>
              <a:ext uri="{FF2B5EF4-FFF2-40B4-BE49-F238E27FC236}">
                <a16:creationId xmlns:a16="http://schemas.microsoft.com/office/drawing/2014/main" id="{CC6A8899-F46C-4B0A-A608-F7D685AF1325}"/>
              </a:ext>
            </a:extLst>
          </p:cNvPr>
          <p:cNvGraphicFramePr>
            <a:graphicFrameLocks noGrp="1"/>
          </p:cNvGraphicFramePr>
          <p:nvPr>
            <p:extLst>
              <p:ext uri="{D42A27DB-BD31-4B8C-83A1-F6EECF244321}">
                <p14:modId xmlns:p14="http://schemas.microsoft.com/office/powerpoint/2010/main" val="3364863089"/>
              </p:ext>
            </p:extLst>
          </p:nvPr>
        </p:nvGraphicFramePr>
        <p:xfrm>
          <a:off x="933450" y="2373761"/>
          <a:ext cx="10706099" cy="4218926"/>
        </p:xfrm>
        <a:graphic>
          <a:graphicData uri="http://schemas.openxmlformats.org/drawingml/2006/table">
            <a:tbl>
              <a:tblPr>
                <a:tableStyleId>{5C22544A-7EE6-4342-B048-85BDC9FD1C3A}</a:tableStyleId>
              </a:tblPr>
              <a:tblGrid>
                <a:gridCol w="4482327">
                  <a:extLst>
                    <a:ext uri="{9D8B030D-6E8A-4147-A177-3AD203B41FA5}">
                      <a16:colId xmlns:a16="http://schemas.microsoft.com/office/drawing/2014/main" val="891095422"/>
                    </a:ext>
                  </a:extLst>
                </a:gridCol>
                <a:gridCol w="3997750">
                  <a:extLst>
                    <a:ext uri="{9D8B030D-6E8A-4147-A177-3AD203B41FA5}">
                      <a16:colId xmlns:a16="http://schemas.microsoft.com/office/drawing/2014/main" val="1391276916"/>
                    </a:ext>
                  </a:extLst>
                </a:gridCol>
                <a:gridCol w="2226022">
                  <a:extLst>
                    <a:ext uri="{9D8B030D-6E8A-4147-A177-3AD203B41FA5}">
                      <a16:colId xmlns:a16="http://schemas.microsoft.com/office/drawing/2014/main" val="404201053"/>
                    </a:ext>
                  </a:extLst>
                </a:gridCol>
              </a:tblGrid>
              <a:tr h="230091">
                <a:tc>
                  <a:txBody>
                    <a:bodyPr/>
                    <a:lstStyle/>
                    <a:p>
                      <a:pPr algn="l" fontAlgn="b"/>
                      <a:r>
                        <a:rPr lang="en-US" sz="1600" u="none" strike="noStrike">
                          <a:effectLst/>
                        </a:rPr>
                        <a:t>Activity</a:t>
                      </a:r>
                      <a:endParaRPr lang="en-US" sz="1600" b="0" i="0" u="none" strike="noStrike">
                        <a:solidFill>
                          <a:srgbClr val="000000"/>
                        </a:solidFill>
                        <a:effectLst/>
                        <a:latin typeface="Calibri" panose="020F0502020204030204" pitchFamily="34" charset="0"/>
                      </a:endParaRPr>
                    </a:p>
                  </a:txBody>
                  <a:tcPr marL="9512" marR="9512" marT="9512" marB="0" anchor="b">
                    <a:solidFill>
                      <a:schemeClr val="accent1"/>
                    </a:solidFill>
                  </a:tcPr>
                </a:tc>
                <a:tc>
                  <a:txBody>
                    <a:bodyPr/>
                    <a:lstStyle/>
                    <a:p>
                      <a:pPr algn="l" fontAlgn="b"/>
                      <a:r>
                        <a:rPr lang="en-US" sz="1600" u="none" strike="noStrike">
                          <a:effectLst/>
                        </a:rPr>
                        <a:t>Result</a:t>
                      </a:r>
                      <a:endParaRPr lang="en-US" sz="1600" b="0" i="0" u="none" strike="noStrike">
                        <a:solidFill>
                          <a:srgbClr val="000000"/>
                        </a:solidFill>
                        <a:effectLst/>
                        <a:latin typeface="Calibri" panose="020F0502020204030204" pitchFamily="34" charset="0"/>
                      </a:endParaRPr>
                    </a:p>
                  </a:txBody>
                  <a:tcPr marL="9512" marR="9512" marT="9512" marB="0" anchor="b">
                    <a:solidFill>
                      <a:schemeClr val="accent1"/>
                    </a:solidFill>
                  </a:tcPr>
                </a:tc>
                <a:tc>
                  <a:txBody>
                    <a:bodyPr/>
                    <a:lstStyle/>
                    <a:p>
                      <a:pPr algn="l" fontAlgn="b"/>
                      <a:r>
                        <a:rPr lang="en-US" sz="1600" u="none" strike="noStrike" dirty="0">
                          <a:effectLst/>
                        </a:rPr>
                        <a:t>Due date</a:t>
                      </a:r>
                      <a:endParaRPr lang="en-US" sz="1600" b="0" i="0" u="none" strike="noStrike" dirty="0">
                        <a:solidFill>
                          <a:srgbClr val="000000"/>
                        </a:solidFill>
                        <a:effectLst/>
                        <a:latin typeface="Calibri" panose="020F0502020204030204" pitchFamily="34" charset="0"/>
                      </a:endParaRPr>
                    </a:p>
                  </a:txBody>
                  <a:tcPr marL="9512" marR="9512" marT="9512" marB="0" anchor="b">
                    <a:solidFill>
                      <a:schemeClr val="accent1"/>
                    </a:solidFill>
                  </a:tcPr>
                </a:tc>
                <a:extLst>
                  <a:ext uri="{0D108BD9-81ED-4DB2-BD59-A6C34878D82A}">
                    <a16:rowId xmlns:a16="http://schemas.microsoft.com/office/drawing/2014/main" val="3303041743"/>
                  </a:ext>
                </a:extLst>
              </a:tr>
              <a:tr h="230091">
                <a:tc>
                  <a:txBody>
                    <a:bodyPr/>
                    <a:lstStyle/>
                    <a:p>
                      <a:pPr algn="l" fontAlgn="b"/>
                      <a:r>
                        <a:rPr lang="en-US" sz="1600" u="none" strike="noStrike">
                          <a:effectLst/>
                        </a:rPr>
                        <a:t>T1.1 Kick-off workshop (Pre-negotiation)</a:t>
                      </a:r>
                      <a:endParaRPr lang="en-US" sz="1600" b="1"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CA" sz="1600" u="none" strike="noStrike" dirty="0">
                          <a:effectLst/>
                          <a:hlinkClick r:id="rId2" action="ppaction://hlinkfile"/>
                        </a:rPr>
                        <a:t>Report</a:t>
                      </a:r>
                      <a:r>
                        <a:rPr lang="en-CA" sz="1600" u="none" strike="noStrike" dirty="0">
                          <a:effectLst/>
                        </a:rPr>
                        <a:t> and </a:t>
                      </a:r>
                      <a:r>
                        <a:rPr lang="en-CA" sz="1600" u="none" strike="noStrike" dirty="0">
                          <a:effectLst/>
                          <a:hlinkClick r:id="rId3" action="ppaction://hlinkfile"/>
                        </a:rPr>
                        <a:t>negotiations for PA</a:t>
                      </a:r>
                      <a:endParaRPr lang="en-CA" sz="1600" b="0" i="0" u="none" strike="noStrike" dirty="0">
                        <a:solidFill>
                          <a:srgbClr val="000000"/>
                        </a:solidFill>
                        <a:effectLst/>
                        <a:latin typeface="Calibri" panose="020F0502020204030204" pitchFamily="34" charset="0"/>
                      </a:endParaRPr>
                    </a:p>
                  </a:txBody>
                  <a:tcPr marL="9512" marR="9512" marT="9512" marB="0" anchor="b">
                    <a:solidFill>
                      <a:schemeClr val="accent6">
                        <a:lumMod val="75000"/>
                      </a:schemeClr>
                    </a:solidFill>
                  </a:tcPr>
                </a:tc>
                <a:tc>
                  <a:txBody>
                    <a:bodyPr/>
                    <a:lstStyle/>
                    <a:p>
                      <a:pPr algn="r" fontAlgn="b"/>
                      <a:r>
                        <a:rPr lang="en-US" sz="1600" u="none" strike="noStrike" dirty="0">
                          <a:effectLst/>
                        </a:rPr>
                        <a:t>12/18/2017 17:00</a:t>
                      </a:r>
                      <a:endParaRPr lang="en-US" sz="1600" b="0" i="0" u="none" strike="noStrike" dirty="0">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1990458146"/>
                  </a:ext>
                </a:extLst>
              </a:tr>
              <a:tr h="810854">
                <a:tc>
                  <a:txBody>
                    <a:bodyPr/>
                    <a:lstStyle/>
                    <a:p>
                      <a:pPr algn="l" fontAlgn="b"/>
                      <a:r>
                        <a:rPr lang="en-CA" sz="1600" u="none" strike="noStrike" dirty="0">
                          <a:effectLst/>
                        </a:rPr>
                        <a:t>T1.2 Analysis of current undergraduate, masters, PhD and specialized programs and courses curricula in program and partner countries</a:t>
                      </a:r>
                      <a:endParaRPr lang="en-CA" sz="1600" b="1" i="0" u="none" strike="noStrike" dirty="0">
                        <a:solidFill>
                          <a:srgbClr val="000000"/>
                        </a:solidFill>
                        <a:effectLst/>
                        <a:latin typeface="Calibri" panose="020F0502020204030204" pitchFamily="34" charset="0"/>
                      </a:endParaRPr>
                    </a:p>
                  </a:txBody>
                  <a:tcPr marL="9512" marR="9512" marT="9512" marB="0" anchor="b"/>
                </a:tc>
                <a:tc>
                  <a:txBody>
                    <a:bodyPr/>
                    <a:lstStyle/>
                    <a:p>
                      <a:pPr algn="l" fontAlgn="b"/>
                      <a:r>
                        <a:rPr lang="en-US" sz="1600" u="none" strike="noStrike" dirty="0">
                          <a:effectLst/>
                          <a:hlinkClick r:id="rId4" action="ppaction://hlinkfile"/>
                        </a:rPr>
                        <a:t>Report on analysis</a:t>
                      </a:r>
                      <a:endParaRPr lang="en-US" sz="1600" b="0" i="0" u="none" strike="noStrike" dirty="0">
                        <a:solidFill>
                          <a:srgbClr val="000000"/>
                        </a:solidFill>
                        <a:effectLst/>
                        <a:latin typeface="Calibri" panose="020F0502020204030204" pitchFamily="34" charset="0"/>
                      </a:endParaRPr>
                    </a:p>
                  </a:txBody>
                  <a:tcPr marL="9512" marR="9512" marT="9512" marB="0" anchor="b">
                    <a:solidFill>
                      <a:schemeClr val="accent6">
                        <a:lumMod val="75000"/>
                      </a:schemeClr>
                    </a:solidFill>
                  </a:tcPr>
                </a:tc>
                <a:tc>
                  <a:txBody>
                    <a:bodyPr/>
                    <a:lstStyle/>
                    <a:p>
                      <a:pPr algn="r" fontAlgn="b"/>
                      <a:r>
                        <a:rPr lang="en-US" sz="1600" u="none" strike="noStrike">
                          <a:effectLst/>
                        </a:rPr>
                        <a:t>3/16/2018 17:00</a:t>
                      </a:r>
                      <a:endParaRPr lang="en-US" sz="16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2624556240"/>
                  </a:ext>
                </a:extLst>
              </a:tr>
              <a:tr h="451544">
                <a:tc>
                  <a:txBody>
                    <a:bodyPr/>
                    <a:lstStyle/>
                    <a:p>
                      <a:pPr algn="l" fontAlgn="b"/>
                      <a:r>
                        <a:rPr lang="en-CA" sz="1600" u="none" strike="noStrike">
                          <a:effectLst/>
                        </a:rPr>
                        <a:t>T1.3 Workshop(s) with similar projects in Serbia (like K-force, OpenScience….)</a:t>
                      </a:r>
                      <a:endParaRPr lang="en-CA" sz="1600" b="1"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US" sz="1600" u="none" strike="noStrike" dirty="0">
                          <a:effectLst/>
                          <a:hlinkClick r:id="rId5" action="ppaction://hlinkfile"/>
                        </a:rPr>
                        <a:t>Rep</a:t>
                      </a:r>
                      <a:r>
                        <a:rPr lang="en-US" sz="1600" u="none" strike="noStrike" dirty="0">
                          <a:effectLst/>
                          <a:hlinkClick r:id="rId6" action="ppaction://hlinkfile"/>
                        </a:rPr>
                        <a:t>or</a:t>
                      </a:r>
                      <a:r>
                        <a:rPr lang="en-US" sz="1600" u="none" strike="noStrike" dirty="0">
                          <a:effectLst/>
                          <a:hlinkClick r:id="rId5" action="ppaction://hlinkfile"/>
                        </a:rPr>
                        <a:t>t</a:t>
                      </a:r>
                      <a:endParaRPr lang="en-US" sz="1600" b="0" i="0" u="none" strike="noStrike" dirty="0">
                        <a:solidFill>
                          <a:srgbClr val="000000"/>
                        </a:solidFill>
                        <a:effectLst/>
                        <a:latin typeface="Calibri" panose="020F0502020204030204" pitchFamily="34" charset="0"/>
                      </a:endParaRPr>
                    </a:p>
                  </a:txBody>
                  <a:tcPr marL="9512" marR="9512" marT="9512" marB="0" anchor="b">
                    <a:solidFill>
                      <a:schemeClr val="accent6">
                        <a:lumMod val="75000"/>
                      </a:schemeClr>
                    </a:solidFill>
                  </a:tcPr>
                </a:tc>
                <a:tc>
                  <a:txBody>
                    <a:bodyPr/>
                    <a:lstStyle/>
                    <a:p>
                      <a:pPr algn="r" fontAlgn="b"/>
                      <a:r>
                        <a:rPr lang="en-US" sz="1600" u="none" strike="noStrike">
                          <a:effectLst/>
                        </a:rPr>
                        <a:t>1/15/2018 17:00</a:t>
                      </a:r>
                      <a:endParaRPr lang="en-US" sz="16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2692216173"/>
                  </a:ext>
                </a:extLst>
              </a:tr>
              <a:tr h="451544">
                <a:tc>
                  <a:txBody>
                    <a:bodyPr/>
                    <a:lstStyle/>
                    <a:p>
                      <a:pPr algn="l" fontAlgn="b"/>
                      <a:r>
                        <a:rPr lang="en-CA" sz="1600" u="none" strike="noStrike">
                          <a:effectLst/>
                        </a:rPr>
                        <a:t>T1.4 Technical assessment of available hardware and software</a:t>
                      </a:r>
                      <a:endParaRPr lang="en-CA" sz="1600" b="1"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US" sz="1600" u="none" strike="noStrike" dirty="0">
                          <a:effectLst/>
                          <a:hlinkClick r:id="rId7" action="ppaction://hlinkfile"/>
                        </a:rPr>
                        <a:t>Report</a:t>
                      </a:r>
                      <a:endParaRPr lang="en-US" sz="1600" b="0" i="0" u="none" strike="noStrike" dirty="0">
                        <a:solidFill>
                          <a:srgbClr val="000000"/>
                        </a:solidFill>
                        <a:effectLst/>
                        <a:latin typeface="Calibri" panose="020F0502020204030204" pitchFamily="34" charset="0"/>
                      </a:endParaRPr>
                    </a:p>
                  </a:txBody>
                  <a:tcPr marL="9512" marR="9512" marT="9512" marB="0" anchor="b">
                    <a:solidFill>
                      <a:schemeClr val="accent6">
                        <a:lumMod val="75000"/>
                      </a:schemeClr>
                    </a:solidFill>
                  </a:tcPr>
                </a:tc>
                <a:tc>
                  <a:txBody>
                    <a:bodyPr/>
                    <a:lstStyle/>
                    <a:p>
                      <a:pPr algn="r" fontAlgn="b"/>
                      <a:r>
                        <a:rPr lang="en-US" sz="1600" u="none" strike="noStrike">
                          <a:effectLst/>
                        </a:rPr>
                        <a:t>2/15/2018 17:00</a:t>
                      </a:r>
                      <a:endParaRPr lang="en-US" sz="16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145848063"/>
                  </a:ext>
                </a:extLst>
              </a:tr>
              <a:tr h="451544">
                <a:tc>
                  <a:txBody>
                    <a:bodyPr/>
                    <a:lstStyle/>
                    <a:p>
                      <a:pPr algn="l" fontAlgn="b"/>
                      <a:r>
                        <a:rPr lang="en-CA" sz="1600" u="none" strike="noStrike">
                          <a:effectLst/>
                        </a:rPr>
                        <a:t>T1.5 Analysis of innovative actions that can be performed</a:t>
                      </a:r>
                      <a:endParaRPr lang="en-CA" sz="1600" b="1"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US" sz="1600" u="none" strike="noStrike" dirty="0">
                          <a:effectLst/>
                          <a:hlinkClick r:id="rId8" action="ppaction://hlinkfile"/>
                        </a:rPr>
                        <a:t>Report</a:t>
                      </a:r>
                      <a:endParaRPr lang="en-US" sz="1600" b="0" i="0" u="none" strike="noStrike" dirty="0">
                        <a:solidFill>
                          <a:srgbClr val="000000"/>
                        </a:solidFill>
                        <a:effectLst/>
                        <a:latin typeface="Calibri" panose="020F0502020204030204" pitchFamily="34" charset="0"/>
                      </a:endParaRPr>
                    </a:p>
                  </a:txBody>
                  <a:tcPr marL="9512" marR="9512" marT="9512" marB="0" anchor="b">
                    <a:solidFill>
                      <a:schemeClr val="accent6">
                        <a:lumMod val="75000"/>
                      </a:schemeClr>
                    </a:solidFill>
                  </a:tcPr>
                </a:tc>
                <a:tc>
                  <a:txBody>
                    <a:bodyPr/>
                    <a:lstStyle/>
                    <a:p>
                      <a:pPr algn="r" fontAlgn="b"/>
                      <a:r>
                        <a:rPr lang="en-US" sz="1600" u="none" strike="noStrike">
                          <a:effectLst/>
                        </a:rPr>
                        <a:t>2/15/2018 17:00</a:t>
                      </a:r>
                      <a:endParaRPr lang="en-US" sz="16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840487369"/>
                  </a:ext>
                </a:extLst>
              </a:tr>
              <a:tr h="451544">
                <a:tc>
                  <a:txBody>
                    <a:bodyPr/>
                    <a:lstStyle/>
                    <a:p>
                      <a:pPr algn="l" fontAlgn="b"/>
                      <a:r>
                        <a:rPr lang="en-CA" sz="1600" u="none" strike="noStrike">
                          <a:effectLst/>
                        </a:rPr>
                        <a:t>T1.6 Detail plan &amp; execution development workshop</a:t>
                      </a:r>
                      <a:endParaRPr lang="en-CA" sz="1600" b="1"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US" sz="1600" u="none" strike="noStrike" dirty="0">
                          <a:effectLst/>
                        </a:rPr>
                        <a:t>Plan and execution started</a:t>
                      </a:r>
                      <a:endParaRPr lang="en-US" sz="1600" b="0" i="0" u="none" strike="noStrike" dirty="0">
                        <a:solidFill>
                          <a:srgbClr val="000000"/>
                        </a:solidFill>
                        <a:effectLst/>
                        <a:latin typeface="Calibri" panose="020F0502020204030204" pitchFamily="34" charset="0"/>
                      </a:endParaRPr>
                    </a:p>
                  </a:txBody>
                  <a:tcPr marL="9512" marR="9512" marT="9512" marB="0" anchor="b">
                    <a:solidFill>
                      <a:schemeClr val="accent6">
                        <a:lumMod val="75000"/>
                      </a:schemeClr>
                    </a:solidFill>
                  </a:tcPr>
                </a:tc>
                <a:tc>
                  <a:txBody>
                    <a:bodyPr/>
                    <a:lstStyle/>
                    <a:p>
                      <a:pPr algn="r" fontAlgn="b"/>
                      <a:r>
                        <a:rPr lang="en-US" sz="1600" u="none" strike="noStrike">
                          <a:effectLst/>
                        </a:rPr>
                        <a:t>12/18/2017 17:00</a:t>
                      </a:r>
                      <a:endParaRPr lang="en-US" sz="16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1407731748"/>
                  </a:ext>
                </a:extLst>
              </a:tr>
              <a:tr h="230091">
                <a:tc>
                  <a:txBody>
                    <a:bodyPr/>
                    <a:lstStyle/>
                    <a:p>
                      <a:pPr algn="l" fontAlgn="b"/>
                      <a:r>
                        <a:rPr lang="en-US" sz="1600" u="none" strike="noStrike">
                          <a:effectLst/>
                        </a:rPr>
                        <a:t>T1.7 Quality plan development</a:t>
                      </a:r>
                      <a:endParaRPr lang="en-US" sz="1600" b="1"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US" sz="1600" u="none" strike="noStrike" dirty="0">
                          <a:effectLst/>
                          <a:hlinkClick r:id="rId9" action="ppaction://hlinkfile"/>
                        </a:rPr>
                        <a:t>Exchanged with partners</a:t>
                      </a:r>
                      <a:endParaRPr lang="en-US" sz="1600" b="0" i="0" u="none" strike="noStrike" dirty="0">
                        <a:solidFill>
                          <a:srgbClr val="000000"/>
                        </a:solidFill>
                        <a:effectLst/>
                        <a:latin typeface="Calibri" panose="020F0502020204030204" pitchFamily="34" charset="0"/>
                      </a:endParaRPr>
                    </a:p>
                  </a:txBody>
                  <a:tcPr marL="9512" marR="9512" marT="9512" marB="0" anchor="b">
                    <a:solidFill>
                      <a:schemeClr val="accent6">
                        <a:lumMod val="75000"/>
                      </a:schemeClr>
                    </a:solidFill>
                  </a:tcPr>
                </a:tc>
                <a:tc>
                  <a:txBody>
                    <a:bodyPr/>
                    <a:lstStyle/>
                    <a:p>
                      <a:pPr algn="r" fontAlgn="b"/>
                      <a:r>
                        <a:rPr lang="en-US" sz="1600" u="none" strike="noStrike">
                          <a:effectLst/>
                        </a:rPr>
                        <a:t>4/16/2018 17:00</a:t>
                      </a:r>
                      <a:endParaRPr lang="en-US" sz="16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3830475694"/>
                  </a:ext>
                </a:extLst>
              </a:tr>
              <a:tr h="230091">
                <a:tc>
                  <a:txBody>
                    <a:bodyPr/>
                    <a:lstStyle/>
                    <a:p>
                      <a:pPr algn="l" fontAlgn="b"/>
                      <a:r>
                        <a:rPr lang="en-US" sz="1600" u="none" strike="noStrike">
                          <a:effectLst/>
                        </a:rPr>
                        <a:t>T1.8 Drafting procurement documentation </a:t>
                      </a:r>
                      <a:endParaRPr lang="en-US" sz="1600" b="1"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CA" sz="1600" u="none" strike="noStrike" dirty="0">
                          <a:effectLst/>
                        </a:rPr>
                        <a:t>Preparation on it negotiation ongoing</a:t>
                      </a:r>
                      <a:endParaRPr lang="en-CA" sz="1600" b="0" i="0" u="none" strike="noStrike" dirty="0">
                        <a:solidFill>
                          <a:srgbClr val="000000"/>
                        </a:solidFill>
                        <a:effectLst/>
                        <a:latin typeface="Calibri" panose="020F0502020204030204" pitchFamily="34" charset="0"/>
                      </a:endParaRPr>
                    </a:p>
                  </a:txBody>
                  <a:tcPr marL="9512" marR="9512" marT="9512" marB="0" anchor="b">
                    <a:solidFill>
                      <a:schemeClr val="accent6">
                        <a:lumMod val="75000"/>
                      </a:schemeClr>
                    </a:solidFill>
                  </a:tcPr>
                </a:tc>
                <a:tc>
                  <a:txBody>
                    <a:bodyPr/>
                    <a:lstStyle/>
                    <a:p>
                      <a:pPr algn="r" fontAlgn="b"/>
                      <a:r>
                        <a:rPr lang="en-US" sz="1600" u="none" strike="noStrike">
                          <a:effectLst/>
                        </a:rPr>
                        <a:t>5/1/2018 17:00</a:t>
                      </a:r>
                      <a:endParaRPr lang="en-US" sz="16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1217656615"/>
                  </a:ext>
                </a:extLst>
              </a:tr>
              <a:tr h="451544">
                <a:tc>
                  <a:txBody>
                    <a:bodyPr/>
                    <a:lstStyle/>
                    <a:p>
                      <a:pPr algn="l" fontAlgn="b"/>
                      <a:r>
                        <a:rPr lang="en-CA" sz="1600" u="none" strike="noStrike" dirty="0">
                          <a:effectLst/>
                        </a:rPr>
                        <a:t>T1.9 Joint procurement of the equipment and software</a:t>
                      </a:r>
                      <a:endParaRPr lang="en-CA" sz="1600" b="1" i="0" u="none" strike="noStrike" dirty="0">
                        <a:solidFill>
                          <a:srgbClr val="000000"/>
                        </a:solidFill>
                        <a:effectLst/>
                        <a:latin typeface="Calibri" panose="020F0502020204030204" pitchFamily="34" charset="0"/>
                      </a:endParaRPr>
                    </a:p>
                  </a:txBody>
                  <a:tcPr marL="9512" marR="9512" marT="9512" marB="0" anchor="b"/>
                </a:tc>
                <a:tc>
                  <a:txBody>
                    <a:bodyPr/>
                    <a:lstStyle/>
                    <a:p>
                      <a:pPr algn="l" fontAlgn="b"/>
                      <a:r>
                        <a:rPr lang="en-CA" sz="1600" u="none" strike="noStrike" dirty="0">
                          <a:effectLst/>
                        </a:rPr>
                        <a:t>Waiting for 1.8 to be finished</a:t>
                      </a:r>
                      <a:endParaRPr lang="en-CA" sz="1600" b="0" i="0" u="none" strike="noStrike" dirty="0">
                        <a:solidFill>
                          <a:srgbClr val="000000"/>
                        </a:solidFill>
                        <a:effectLst/>
                        <a:latin typeface="Calibri" panose="020F0502020204030204" pitchFamily="34" charset="0"/>
                      </a:endParaRPr>
                    </a:p>
                  </a:txBody>
                  <a:tcPr marL="9512" marR="9512" marT="9512" marB="0" anchor="b">
                    <a:solidFill>
                      <a:schemeClr val="accent6">
                        <a:lumMod val="75000"/>
                      </a:schemeClr>
                    </a:solidFill>
                  </a:tcPr>
                </a:tc>
                <a:tc>
                  <a:txBody>
                    <a:bodyPr/>
                    <a:lstStyle/>
                    <a:p>
                      <a:pPr algn="r" fontAlgn="b"/>
                      <a:r>
                        <a:rPr lang="en-US" sz="1600" u="none" strike="noStrike" dirty="0">
                          <a:effectLst/>
                        </a:rPr>
                        <a:t>9/7/2018 17:00</a:t>
                      </a:r>
                      <a:endParaRPr lang="en-US" sz="1600" b="0" i="0" u="none" strike="noStrike" dirty="0">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2896502399"/>
                  </a:ext>
                </a:extLst>
              </a:tr>
            </a:tbl>
          </a:graphicData>
        </a:graphic>
      </p:graphicFrame>
    </p:spTree>
    <p:extLst>
      <p:ext uri="{BB962C8B-B14F-4D97-AF65-F5344CB8AC3E}">
        <p14:creationId xmlns:p14="http://schemas.microsoft.com/office/powerpoint/2010/main" val="103890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4F6D-4CD7-4C0B-B5E2-3BFA10E74ECB}"/>
              </a:ext>
            </a:extLst>
          </p:cNvPr>
          <p:cNvSpPr>
            <a:spLocks noGrp="1"/>
          </p:cNvSpPr>
          <p:nvPr>
            <p:ph type="title"/>
          </p:nvPr>
        </p:nvSpPr>
        <p:spPr/>
        <p:txBody>
          <a:bodyPr/>
          <a:lstStyle/>
          <a:p>
            <a:r>
              <a:rPr lang="en-US" dirty="0"/>
              <a:t>Activities</a:t>
            </a:r>
          </a:p>
        </p:txBody>
      </p:sp>
      <p:graphicFrame>
        <p:nvGraphicFramePr>
          <p:cNvPr id="5" name="Content Placeholder 4">
            <a:extLst>
              <a:ext uri="{FF2B5EF4-FFF2-40B4-BE49-F238E27FC236}">
                <a16:creationId xmlns:a16="http://schemas.microsoft.com/office/drawing/2014/main" id="{71392D9B-50FF-4E5B-8E2A-5C4F9CE52AB1}"/>
              </a:ext>
            </a:extLst>
          </p:cNvPr>
          <p:cNvGraphicFramePr>
            <a:graphicFrameLocks noGrp="1"/>
          </p:cNvGraphicFramePr>
          <p:nvPr>
            <p:ph sz="quarter" idx="13"/>
            <p:extLst>
              <p:ext uri="{D42A27DB-BD31-4B8C-83A1-F6EECF244321}">
                <p14:modId xmlns:p14="http://schemas.microsoft.com/office/powerpoint/2010/main" val="4065694733"/>
              </p:ext>
            </p:extLst>
          </p:nvPr>
        </p:nvGraphicFramePr>
        <p:xfrm>
          <a:off x="1143000" y="1828799"/>
          <a:ext cx="10135225" cy="4410682"/>
        </p:xfrm>
        <a:graphic>
          <a:graphicData uri="http://schemas.openxmlformats.org/drawingml/2006/table">
            <a:tbl>
              <a:tblPr>
                <a:tableStyleId>{5C22544A-7EE6-4342-B048-85BDC9FD1C3A}</a:tableStyleId>
              </a:tblPr>
              <a:tblGrid>
                <a:gridCol w="4243320">
                  <a:extLst>
                    <a:ext uri="{9D8B030D-6E8A-4147-A177-3AD203B41FA5}">
                      <a16:colId xmlns:a16="http://schemas.microsoft.com/office/drawing/2014/main" val="1751515237"/>
                    </a:ext>
                  </a:extLst>
                </a:gridCol>
                <a:gridCol w="3784581">
                  <a:extLst>
                    <a:ext uri="{9D8B030D-6E8A-4147-A177-3AD203B41FA5}">
                      <a16:colId xmlns:a16="http://schemas.microsoft.com/office/drawing/2014/main" val="3310364459"/>
                    </a:ext>
                  </a:extLst>
                </a:gridCol>
                <a:gridCol w="2107324">
                  <a:extLst>
                    <a:ext uri="{9D8B030D-6E8A-4147-A177-3AD203B41FA5}">
                      <a16:colId xmlns:a16="http://schemas.microsoft.com/office/drawing/2014/main" val="1864129249"/>
                    </a:ext>
                  </a:extLst>
                </a:gridCol>
              </a:tblGrid>
              <a:tr h="1764273">
                <a:tc>
                  <a:txBody>
                    <a:bodyPr/>
                    <a:lstStyle/>
                    <a:p>
                      <a:pPr algn="l" fontAlgn="b"/>
                      <a:r>
                        <a:rPr lang="en-CA" sz="2000" u="none" strike="noStrike" dirty="0">
                          <a:effectLst/>
                        </a:rPr>
                        <a:t>WP2 - MODEL FOR IMPROVING THE EDUCATIONAL CAPACITY IN THE AREA OF ’’SECTOR SKILL ALLIANCE’’ FOR SAFETY &amp; SECURITY </a:t>
                      </a:r>
                      <a:endParaRPr lang="en-CA"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2000" u="none" strike="noStrike" dirty="0">
                          <a:effectLst/>
                        </a:rPr>
                        <a:t>1/16/2018 8:00</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825433136"/>
                  </a:ext>
                </a:extLst>
              </a:tr>
              <a:tr h="441068">
                <a:tc>
                  <a:txBody>
                    <a:bodyPr/>
                    <a:lstStyle/>
                    <a:p>
                      <a:pPr algn="l" fontAlgn="b"/>
                      <a:r>
                        <a:rPr lang="fr-FR" sz="2000" u="none" strike="noStrike">
                          <a:effectLst/>
                        </a:rPr>
                        <a:t>T2.1 Analyses of EU regulation</a:t>
                      </a:r>
                      <a:endParaRPr lang="fr-F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Report</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en-US" sz="2000" u="none" strike="noStrike" dirty="0">
                          <a:effectLst/>
                        </a:rPr>
                        <a:t>1/16/2018 8:00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7738920"/>
                  </a:ext>
                </a:extLst>
              </a:tr>
              <a:tr h="441068">
                <a:tc>
                  <a:txBody>
                    <a:bodyPr/>
                    <a:lstStyle/>
                    <a:p>
                      <a:pPr algn="l" fontAlgn="b"/>
                      <a:r>
                        <a:rPr lang="en-CA" sz="2000" u="none" strike="noStrike">
                          <a:effectLst/>
                        </a:rPr>
                        <a:t>T2.2 Analyses of Serbian regulation</a:t>
                      </a:r>
                      <a:endParaRPr lang="en-CA"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Report</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en-US" sz="2000" u="none" strike="noStrike">
                          <a:effectLst/>
                        </a:rPr>
                        <a:t>1/16/2018 8:00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7147846"/>
                  </a:ext>
                </a:extLst>
              </a:tr>
              <a:tr h="441068">
                <a:tc>
                  <a:txBody>
                    <a:bodyPr/>
                    <a:lstStyle/>
                    <a:p>
                      <a:pPr algn="l" fontAlgn="b"/>
                      <a:r>
                        <a:rPr lang="en-US" sz="2000" u="none" strike="noStrike">
                          <a:effectLst/>
                        </a:rPr>
                        <a:t>T2.3 Model development</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en-US" sz="2000" u="none" strike="noStrike">
                          <a:effectLst/>
                        </a:rPr>
                        <a:t>7/31/2018 8:00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4898628"/>
                  </a:ext>
                </a:extLst>
              </a:tr>
              <a:tr h="882137">
                <a:tc>
                  <a:txBody>
                    <a:bodyPr/>
                    <a:lstStyle/>
                    <a:p>
                      <a:pPr algn="l" fontAlgn="b"/>
                      <a:r>
                        <a:rPr lang="en-CA" sz="2000" u="none" strike="noStrike">
                          <a:effectLst/>
                        </a:rPr>
                        <a:t>T2.4 Bilateral and other agreements development and signing</a:t>
                      </a:r>
                      <a:endParaRPr lang="en-CA"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Number of documents signed</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en-US" sz="2000" u="none" strike="noStrike" dirty="0">
                          <a:effectLst/>
                        </a:rPr>
                        <a:t>10/31/2018 8:00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6446923"/>
                  </a:ext>
                </a:extLst>
              </a:tr>
              <a:tr h="441068">
                <a:tc>
                  <a:txBody>
                    <a:bodyPr/>
                    <a:lstStyle/>
                    <a:p>
                      <a:pPr algn="l" fontAlgn="b"/>
                      <a:r>
                        <a:rPr lang="en-US" sz="2000" u="none" strike="noStrike">
                          <a:effectLst/>
                        </a:rPr>
                        <a:t>T2.5 Model dissemination</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en-US" sz="2000" u="none" strike="noStrike" dirty="0">
                          <a:effectLst/>
                        </a:rPr>
                        <a:t>10/31/2018 8:00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5543547"/>
                  </a:ext>
                </a:extLst>
              </a:tr>
            </a:tbl>
          </a:graphicData>
        </a:graphic>
      </p:graphicFrame>
    </p:spTree>
    <p:extLst>
      <p:ext uri="{BB962C8B-B14F-4D97-AF65-F5344CB8AC3E}">
        <p14:creationId xmlns:p14="http://schemas.microsoft.com/office/powerpoint/2010/main" val="6611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51C44-32A9-48D8-BDF4-5BF49C99270C}"/>
              </a:ext>
            </a:extLst>
          </p:cNvPr>
          <p:cNvSpPr>
            <a:spLocks noGrp="1"/>
          </p:cNvSpPr>
          <p:nvPr>
            <p:ph type="title"/>
          </p:nvPr>
        </p:nvSpPr>
        <p:spPr/>
        <p:txBody>
          <a:bodyPr/>
          <a:lstStyle/>
          <a:p>
            <a:r>
              <a:rPr lang="en-US" dirty="0"/>
              <a:t>Activities ongoing</a:t>
            </a:r>
          </a:p>
        </p:txBody>
      </p:sp>
      <p:graphicFrame>
        <p:nvGraphicFramePr>
          <p:cNvPr id="4" name="Content Placeholder 3">
            <a:extLst>
              <a:ext uri="{FF2B5EF4-FFF2-40B4-BE49-F238E27FC236}">
                <a16:creationId xmlns:a16="http://schemas.microsoft.com/office/drawing/2014/main" id="{A52D1C8C-656A-41D7-B438-08AF37D2F54B}"/>
              </a:ext>
            </a:extLst>
          </p:cNvPr>
          <p:cNvGraphicFramePr>
            <a:graphicFrameLocks noGrp="1"/>
          </p:cNvGraphicFramePr>
          <p:nvPr>
            <p:ph sz="quarter" idx="13"/>
            <p:extLst>
              <p:ext uri="{D42A27DB-BD31-4B8C-83A1-F6EECF244321}">
                <p14:modId xmlns:p14="http://schemas.microsoft.com/office/powerpoint/2010/main" val="3109986077"/>
              </p:ext>
            </p:extLst>
          </p:nvPr>
        </p:nvGraphicFramePr>
        <p:xfrm>
          <a:off x="1133474" y="2333625"/>
          <a:ext cx="9925052" cy="3476625"/>
        </p:xfrm>
        <a:graphic>
          <a:graphicData uri="http://schemas.openxmlformats.org/drawingml/2006/table">
            <a:tbl>
              <a:tblPr>
                <a:tableStyleId>{5C22544A-7EE6-4342-B048-85BDC9FD1C3A}</a:tableStyleId>
              </a:tblPr>
              <a:tblGrid>
                <a:gridCol w="4378265">
                  <a:extLst>
                    <a:ext uri="{9D8B030D-6E8A-4147-A177-3AD203B41FA5}">
                      <a16:colId xmlns:a16="http://schemas.microsoft.com/office/drawing/2014/main" val="3953324574"/>
                    </a:ext>
                  </a:extLst>
                </a:gridCol>
                <a:gridCol w="2174339">
                  <a:extLst>
                    <a:ext uri="{9D8B030D-6E8A-4147-A177-3AD203B41FA5}">
                      <a16:colId xmlns:a16="http://schemas.microsoft.com/office/drawing/2014/main" val="3647922457"/>
                    </a:ext>
                  </a:extLst>
                </a:gridCol>
                <a:gridCol w="3372448">
                  <a:extLst>
                    <a:ext uri="{9D8B030D-6E8A-4147-A177-3AD203B41FA5}">
                      <a16:colId xmlns:a16="http://schemas.microsoft.com/office/drawing/2014/main" val="2180385054"/>
                    </a:ext>
                  </a:extLst>
                </a:gridCol>
              </a:tblGrid>
              <a:tr h="750522">
                <a:tc>
                  <a:txBody>
                    <a:bodyPr/>
                    <a:lstStyle/>
                    <a:p>
                      <a:pPr algn="ctr" fontAlgn="b"/>
                      <a:r>
                        <a:rPr lang="en-CA" sz="1200" u="none" strike="noStrike" dirty="0">
                          <a:effectLst/>
                        </a:rPr>
                        <a:t>WP5 - ESTABLISHING THE TRAINING AND EDUCATION SAFETY &amp; SECURITY CENTER IN SERBIA </a:t>
                      </a:r>
                      <a:endParaRPr lang="en-CA" sz="1200" b="1" i="0" u="none" strike="noStrike" dirty="0">
                        <a:solidFill>
                          <a:srgbClr val="000000"/>
                        </a:solidFill>
                        <a:effectLst/>
                        <a:latin typeface="Calibri" panose="020F0502020204030204" pitchFamily="34" charset="0"/>
                      </a:endParaRPr>
                    </a:p>
                  </a:txBody>
                  <a:tcPr marL="7444" marR="7444" marT="7444" marB="0" anchor="ctr">
                    <a:solidFill>
                      <a:schemeClr val="accent2">
                        <a:lumMod val="40000"/>
                        <a:lumOff val="60000"/>
                      </a:schemeClr>
                    </a:solidFill>
                  </a:tcPr>
                </a:tc>
                <a:tc>
                  <a:txBody>
                    <a:bodyPr/>
                    <a:lstStyle/>
                    <a:p>
                      <a:pPr algn="ctr" fontAlgn="b"/>
                      <a:r>
                        <a:rPr lang="en-US" sz="1200" u="none" strike="noStrike" dirty="0">
                          <a:effectLst/>
                        </a:rPr>
                        <a:t>2/16/2018 8:00</a:t>
                      </a:r>
                      <a:endParaRPr lang="en-US" sz="1200" b="0" i="0" u="none" strike="noStrike" dirty="0">
                        <a:solidFill>
                          <a:srgbClr val="000000"/>
                        </a:solidFill>
                        <a:effectLst/>
                        <a:latin typeface="Calibri" panose="020F0502020204030204" pitchFamily="34" charset="0"/>
                      </a:endParaRPr>
                    </a:p>
                  </a:txBody>
                  <a:tcPr marL="7444" marR="7444" marT="7444" marB="0" anchor="ctr">
                    <a:solidFill>
                      <a:schemeClr val="accent2">
                        <a:lumMod val="40000"/>
                        <a:lumOff val="60000"/>
                      </a:schemeClr>
                    </a:solidFill>
                  </a:tcPr>
                </a:tc>
                <a:tc>
                  <a:txBody>
                    <a:bodyPr/>
                    <a:lstStyle/>
                    <a:p>
                      <a:pPr algn="ctr" fontAlgn="ctr"/>
                      <a:endParaRPr lang="en-CA" sz="1200" b="0" i="0" u="none" strike="noStrike" dirty="0">
                        <a:solidFill>
                          <a:srgbClr val="000000"/>
                        </a:solidFill>
                        <a:effectLst/>
                        <a:latin typeface="Calibri" panose="020F0502020204030204" pitchFamily="34" charset="0"/>
                      </a:endParaRPr>
                    </a:p>
                  </a:txBody>
                  <a:tcPr marL="7444" marR="7444" marT="7444" marB="0" anchor="ctr">
                    <a:solidFill>
                      <a:schemeClr val="accent2">
                        <a:lumMod val="40000"/>
                        <a:lumOff val="60000"/>
                      </a:schemeClr>
                    </a:solidFill>
                  </a:tcPr>
                </a:tc>
                <a:extLst>
                  <a:ext uri="{0D108BD9-81ED-4DB2-BD59-A6C34878D82A}">
                    <a16:rowId xmlns:a16="http://schemas.microsoft.com/office/drawing/2014/main" val="66772946"/>
                  </a:ext>
                </a:extLst>
              </a:tr>
              <a:tr h="252313">
                <a:tc>
                  <a:txBody>
                    <a:bodyPr/>
                    <a:lstStyle/>
                    <a:p>
                      <a:pPr algn="ctr" fontAlgn="b"/>
                      <a:r>
                        <a:rPr lang="en-CA" sz="1200" u="none" strike="noStrike" dirty="0">
                          <a:effectLst/>
                        </a:rPr>
                        <a:t>T5.1 The TESS specific domain of applicability</a:t>
                      </a:r>
                      <a:endParaRPr lang="en-CA" sz="1200" b="1" i="0" u="none" strike="noStrike" dirty="0">
                        <a:solidFill>
                          <a:srgbClr val="000000"/>
                        </a:solidFill>
                        <a:effectLst/>
                        <a:latin typeface="Calibri" panose="020F0502020204030204" pitchFamily="34" charset="0"/>
                      </a:endParaRPr>
                    </a:p>
                  </a:txBody>
                  <a:tcPr marL="7444" marR="7444" marT="7444" marB="0" anchor="ctr"/>
                </a:tc>
                <a:tc>
                  <a:txBody>
                    <a:bodyPr/>
                    <a:lstStyle/>
                    <a:p>
                      <a:pPr algn="ctr" fontAlgn="b"/>
                      <a:r>
                        <a:rPr lang="en-US" sz="1200" u="none" strike="noStrike" dirty="0">
                          <a:effectLst/>
                        </a:rPr>
                        <a:t>2/16/2018 8:00</a:t>
                      </a:r>
                      <a:endParaRPr lang="en-US" sz="1200" b="0" i="0" u="none" strike="noStrike" dirty="0">
                        <a:solidFill>
                          <a:srgbClr val="000000"/>
                        </a:solidFill>
                        <a:effectLst/>
                        <a:latin typeface="Calibri" panose="020F0502020204030204" pitchFamily="34" charset="0"/>
                      </a:endParaRPr>
                    </a:p>
                  </a:txBody>
                  <a:tcPr marL="7444" marR="7444" marT="7444" marB="0" anchor="ctr">
                    <a:solidFill>
                      <a:schemeClr val="tx2">
                        <a:lumMod val="40000"/>
                        <a:lumOff val="60000"/>
                      </a:schemeClr>
                    </a:solidFill>
                  </a:tcPr>
                </a:tc>
                <a:tc>
                  <a:txBody>
                    <a:bodyPr/>
                    <a:lstStyle/>
                    <a:p>
                      <a:pPr algn="ctr" fontAlgn="ctr"/>
                      <a:r>
                        <a:rPr lang="en-CA" sz="1200" u="none" strike="noStrike" dirty="0">
                          <a:effectLst/>
                        </a:rPr>
                        <a:t>5 risks cowered with simulation tools </a:t>
                      </a:r>
                      <a:endParaRPr lang="en-CA" sz="1200" b="0" i="0" u="none" strike="noStrike" dirty="0">
                        <a:solidFill>
                          <a:srgbClr val="000000"/>
                        </a:solidFill>
                        <a:effectLst/>
                        <a:latin typeface="Calibri" panose="020F0502020204030204" pitchFamily="34" charset="0"/>
                      </a:endParaRPr>
                    </a:p>
                  </a:txBody>
                  <a:tcPr marL="7444" marR="7444" marT="7444" marB="0" anchor="ctr"/>
                </a:tc>
                <a:extLst>
                  <a:ext uri="{0D108BD9-81ED-4DB2-BD59-A6C34878D82A}">
                    <a16:rowId xmlns:a16="http://schemas.microsoft.com/office/drawing/2014/main" val="2618587498"/>
                  </a:ext>
                </a:extLst>
              </a:tr>
              <a:tr h="494758">
                <a:tc>
                  <a:txBody>
                    <a:bodyPr/>
                    <a:lstStyle/>
                    <a:p>
                      <a:pPr algn="ctr" fontAlgn="b"/>
                      <a:r>
                        <a:rPr lang="en-CA" sz="1200" u="none" strike="noStrike">
                          <a:effectLst/>
                        </a:rPr>
                        <a:t>T5.2 Hardware and Software equipment in the TESS</a:t>
                      </a:r>
                      <a:endParaRPr lang="en-CA" sz="1200" b="1" i="0" u="none" strike="noStrike">
                        <a:solidFill>
                          <a:srgbClr val="000000"/>
                        </a:solidFill>
                        <a:effectLst/>
                        <a:latin typeface="Calibri" panose="020F0502020204030204" pitchFamily="34" charset="0"/>
                      </a:endParaRPr>
                    </a:p>
                  </a:txBody>
                  <a:tcPr marL="7444" marR="7444" marT="7444" marB="0" anchor="ctr"/>
                </a:tc>
                <a:tc>
                  <a:txBody>
                    <a:bodyPr/>
                    <a:lstStyle/>
                    <a:p>
                      <a:pPr algn="ctr" fontAlgn="b"/>
                      <a:r>
                        <a:rPr lang="en-US" sz="1200" u="none" strike="noStrike" dirty="0">
                          <a:effectLst/>
                        </a:rPr>
                        <a:t>2/16/2018 8:00</a:t>
                      </a:r>
                      <a:endParaRPr lang="en-US" sz="1200" b="0" i="0" u="none" strike="noStrike" dirty="0">
                        <a:solidFill>
                          <a:srgbClr val="000000"/>
                        </a:solidFill>
                        <a:effectLst/>
                        <a:latin typeface="Calibri" panose="020F0502020204030204" pitchFamily="34" charset="0"/>
                      </a:endParaRPr>
                    </a:p>
                  </a:txBody>
                  <a:tcPr marL="7444" marR="7444" marT="7444" marB="0" anchor="ctr">
                    <a:solidFill>
                      <a:schemeClr val="tx2">
                        <a:lumMod val="40000"/>
                        <a:lumOff val="60000"/>
                      </a:schemeClr>
                    </a:solidFill>
                  </a:tcPr>
                </a:tc>
                <a:tc>
                  <a:txBody>
                    <a:bodyPr/>
                    <a:lstStyle/>
                    <a:p>
                      <a:pPr algn="ctr" fontAlgn="ctr"/>
                      <a:r>
                        <a:rPr lang="en-CA" sz="1200" u="none" strike="noStrike" dirty="0">
                          <a:effectLst/>
                        </a:rPr>
                        <a:t>20 working stations; 5 simulation software implemented </a:t>
                      </a:r>
                      <a:endParaRPr lang="en-CA" sz="1200" b="0" i="0" u="none" strike="noStrike" dirty="0">
                        <a:solidFill>
                          <a:srgbClr val="000000"/>
                        </a:solidFill>
                        <a:effectLst/>
                        <a:latin typeface="Calibri" panose="020F0502020204030204" pitchFamily="34" charset="0"/>
                      </a:endParaRPr>
                    </a:p>
                  </a:txBody>
                  <a:tcPr marL="7444" marR="7444" marT="7444" marB="0" anchor="ctr"/>
                </a:tc>
                <a:extLst>
                  <a:ext uri="{0D108BD9-81ED-4DB2-BD59-A6C34878D82A}">
                    <a16:rowId xmlns:a16="http://schemas.microsoft.com/office/drawing/2014/main" val="1691583797"/>
                  </a:ext>
                </a:extLst>
              </a:tr>
              <a:tr h="494758">
                <a:tc>
                  <a:txBody>
                    <a:bodyPr/>
                    <a:lstStyle/>
                    <a:p>
                      <a:pPr algn="ctr" fontAlgn="b"/>
                      <a:r>
                        <a:rPr lang="en-CA" sz="1200" u="none" strike="noStrike" dirty="0">
                          <a:effectLst/>
                        </a:rPr>
                        <a:t>T 5.3 Training of the Serbian lecturers </a:t>
                      </a:r>
                      <a:endParaRPr lang="en-CA" sz="1200" b="1" i="0" u="none" strike="noStrike" dirty="0">
                        <a:solidFill>
                          <a:srgbClr val="000000"/>
                        </a:solidFill>
                        <a:effectLst/>
                        <a:latin typeface="Calibri" panose="020F0502020204030204" pitchFamily="34" charset="0"/>
                      </a:endParaRPr>
                    </a:p>
                  </a:txBody>
                  <a:tcPr marL="7444" marR="7444" marT="7444" marB="0" anchor="ctr"/>
                </a:tc>
                <a:tc>
                  <a:txBody>
                    <a:bodyPr/>
                    <a:lstStyle/>
                    <a:p>
                      <a:pPr algn="ctr" fontAlgn="b"/>
                      <a:r>
                        <a:rPr lang="en-US" sz="1200" u="none" strike="noStrike" dirty="0">
                          <a:effectLst/>
                        </a:rPr>
                        <a:t>1/1/2019 8:00</a:t>
                      </a:r>
                      <a:endParaRPr lang="en-US" sz="1200" b="0" i="0" u="none" strike="noStrike" dirty="0">
                        <a:solidFill>
                          <a:srgbClr val="000000"/>
                        </a:solidFill>
                        <a:effectLst/>
                        <a:latin typeface="Calibri" panose="020F0502020204030204" pitchFamily="34" charset="0"/>
                      </a:endParaRPr>
                    </a:p>
                  </a:txBody>
                  <a:tcPr marL="7444" marR="7444" marT="7444" marB="0" anchor="ctr">
                    <a:solidFill>
                      <a:schemeClr val="tx2">
                        <a:lumMod val="40000"/>
                        <a:lumOff val="60000"/>
                      </a:schemeClr>
                    </a:solidFill>
                  </a:tcPr>
                </a:tc>
                <a:tc>
                  <a:txBody>
                    <a:bodyPr/>
                    <a:lstStyle/>
                    <a:p>
                      <a:pPr algn="ctr" fontAlgn="ctr"/>
                      <a:r>
                        <a:rPr lang="en-CA" sz="1200" u="none" strike="noStrike" dirty="0">
                          <a:effectLst/>
                        </a:rPr>
                        <a:t>5 lecturers trained   (20 in total See T. 3.5)</a:t>
                      </a:r>
                      <a:endParaRPr lang="en-CA" sz="1200" b="0" i="0" u="none" strike="noStrike" dirty="0">
                        <a:solidFill>
                          <a:srgbClr val="000000"/>
                        </a:solidFill>
                        <a:effectLst/>
                        <a:latin typeface="Calibri" panose="020F0502020204030204" pitchFamily="34" charset="0"/>
                      </a:endParaRPr>
                    </a:p>
                  </a:txBody>
                  <a:tcPr marL="7444" marR="7444" marT="7444" marB="0" anchor="ctr"/>
                </a:tc>
                <a:extLst>
                  <a:ext uri="{0D108BD9-81ED-4DB2-BD59-A6C34878D82A}">
                    <a16:rowId xmlns:a16="http://schemas.microsoft.com/office/drawing/2014/main" val="2821626634"/>
                  </a:ext>
                </a:extLst>
              </a:tr>
              <a:tr h="494758">
                <a:tc>
                  <a:txBody>
                    <a:bodyPr/>
                    <a:lstStyle/>
                    <a:p>
                      <a:pPr algn="ctr" fontAlgn="b"/>
                      <a:r>
                        <a:rPr lang="en-CA" sz="1200" u="none" strike="noStrike">
                          <a:effectLst/>
                        </a:rPr>
                        <a:t>T5.4 TESS Courses and Trainings</a:t>
                      </a:r>
                      <a:endParaRPr lang="en-CA" sz="1200" b="1" i="0" u="none" strike="noStrike">
                        <a:solidFill>
                          <a:srgbClr val="000000"/>
                        </a:solidFill>
                        <a:effectLst/>
                        <a:latin typeface="Calibri" panose="020F0502020204030204" pitchFamily="34" charset="0"/>
                      </a:endParaRPr>
                    </a:p>
                  </a:txBody>
                  <a:tcPr marL="7444" marR="7444" marT="7444" marB="0" anchor="ctr"/>
                </a:tc>
                <a:tc>
                  <a:txBody>
                    <a:bodyPr/>
                    <a:lstStyle/>
                    <a:p>
                      <a:pPr algn="ctr" fontAlgn="b"/>
                      <a:r>
                        <a:rPr lang="en-US" sz="1200" u="none" strike="noStrike" dirty="0">
                          <a:effectLst/>
                        </a:rPr>
                        <a:t>1/1/2019 8:00</a:t>
                      </a:r>
                      <a:endParaRPr lang="en-US" sz="1200" b="0" i="0" u="none" strike="noStrike" dirty="0">
                        <a:solidFill>
                          <a:srgbClr val="000000"/>
                        </a:solidFill>
                        <a:effectLst/>
                        <a:latin typeface="Calibri" panose="020F0502020204030204" pitchFamily="34" charset="0"/>
                      </a:endParaRPr>
                    </a:p>
                  </a:txBody>
                  <a:tcPr marL="7444" marR="7444" marT="7444" marB="0" anchor="ctr">
                    <a:solidFill>
                      <a:schemeClr val="tx2">
                        <a:lumMod val="40000"/>
                        <a:lumOff val="60000"/>
                      </a:schemeClr>
                    </a:solidFill>
                  </a:tcPr>
                </a:tc>
                <a:tc>
                  <a:txBody>
                    <a:bodyPr/>
                    <a:lstStyle/>
                    <a:p>
                      <a:pPr algn="ctr" fontAlgn="ctr"/>
                      <a:r>
                        <a:rPr lang="en-CA" sz="1200" u="none" strike="noStrike" dirty="0">
                          <a:effectLst/>
                        </a:rPr>
                        <a:t>5 simulation exercises developed and implemented</a:t>
                      </a:r>
                      <a:endParaRPr lang="en-CA" sz="1200" b="0" i="0" u="none" strike="noStrike" dirty="0">
                        <a:solidFill>
                          <a:srgbClr val="000000"/>
                        </a:solidFill>
                        <a:effectLst/>
                        <a:latin typeface="Calibri" panose="020F0502020204030204" pitchFamily="34" charset="0"/>
                      </a:endParaRPr>
                    </a:p>
                  </a:txBody>
                  <a:tcPr marL="7444" marR="7444" marT="7444" marB="0" anchor="ctr"/>
                </a:tc>
                <a:extLst>
                  <a:ext uri="{0D108BD9-81ED-4DB2-BD59-A6C34878D82A}">
                    <a16:rowId xmlns:a16="http://schemas.microsoft.com/office/drawing/2014/main" val="3161861047"/>
                  </a:ext>
                </a:extLst>
              </a:tr>
              <a:tr h="494758">
                <a:tc>
                  <a:txBody>
                    <a:bodyPr/>
                    <a:lstStyle/>
                    <a:p>
                      <a:pPr algn="ctr" fontAlgn="b"/>
                      <a:r>
                        <a:rPr lang="en-US" sz="1200" u="none" strike="noStrike">
                          <a:effectLst/>
                        </a:rPr>
                        <a:t>T5.5 The TESS management structure</a:t>
                      </a:r>
                      <a:endParaRPr lang="en-US" sz="1200" b="1" i="0" u="none" strike="noStrike">
                        <a:solidFill>
                          <a:srgbClr val="000000"/>
                        </a:solidFill>
                        <a:effectLst/>
                        <a:latin typeface="Calibri" panose="020F0502020204030204" pitchFamily="34" charset="0"/>
                      </a:endParaRPr>
                    </a:p>
                  </a:txBody>
                  <a:tcPr marL="7444" marR="7444" marT="7444" marB="0" anchor="ctr"/>
                </a:tc>
                <a:tc>
                  <a:txBody>
                    <a:bodyPr/>
                    <a:lstStyle/>
                    <a:p>
                      <a:pPr algn="ctr" fontAlgn="b"/>
                      <a:r>
                        <a:rPr lang="en-US" sz="1200" u="none" strike="noStrike" dirty="0">
                          <a:effectLst/>
                        </a:rPr>
                        <a:t>1/1/2019 8:00</a:t>
                      </a:r>
                      <a:endParaRPr lang="en-US" sz="1200" b="0" i="0" u="none" strike="noStrike" dirty="0">
                        <a:solidFill>
                          <a:srgbClr val="000000"/>
                        </a:solidFill>
                        <a:effectLst/>
                        <a:latin typeface="Calibri" panose="020F0502020204030204" pitchFamily="34" charset="0"/>
                      </a:endParaRPr>
                    </a:p>
                  </a:txBody>
                  <a:tcPr marL="7444" marR="7444" marT="7444" marB="0" anchor="ctr">
                    <a:solidFill>
                      <a:schemeClr val="tx2">
                        <a:lumMod val="40000"/>
                        <a:lumOff val="60000"/>
                      </a:schemeClr>
                    </a:solidFill>
                  </a:tcPr>
                </a:tc>
                <a:tc>
                  <a:txBody>
                    <a:bodyPr/>
                    <a:lstStyle/>
                    <a:p>
                      <a:pPr algn="ctr" fontAlgn="ctr"/>
                      <a:r>
                        <a:rPr lang="en-CA" sz="1200" u="none" strike="noStrike" dirty="0">
                          <a:effectLst/>
                        </a:rPr>
                        <a:t>Management structure created. Agreements signed</a:t>
                      </a:r>
                      <a:endParaRPr lang="en-CA" sz="1200" b="0" i="0" u="none" strike="noStrike" dirty="0">
                        <a:solidFill>
                          <a:srgbClr val="000000"/>
                        </a:solidFill>
                        <a:effectLst/>
                        <a:latin typeface="Calibri" panose="020F0502020204030204" pitchFamily="34" charset="0"/>
                      </a:endParaRPr>
                    </a:p>
                  </a:txBody>
                  <a:tcPr marL="7444" marR="7444" marT="7444" marB="0" anchor="ctr"/>
                </a:tc>
                <a:extLst>
                  <a:ext uri="{0D108BD9-81ED-4DB2-BD59-A6C34878D82A}">
                    <a16:rowId xmlns:a16="http://schemas.microsoft.com/office/drawing/2014/main" val="3910311148"/>
                  </a:ext>
                </a:extLst>
              </a:tr>
              <a:tr h="494758">
                <a:tc>
                  <a:txBody>
                    <a:bodyPr/>
                    <a:lstStyle/>
                    <a:p>
                      <a:pPr algn="ctr" fontAlgn="b"/>
                      <a:r>
                        <a:rPr lang="en-CA" sz="1200" u="none" strike="noStrike">
                          <a:effectLst/>
                        </a:rPr>
                        <a:t>T5.6 Developed plan for the TESS sustainability</a:t>
                      </a:r>
                      <a:endParaRPr lang="en-CA" sz="1200" b="1" i="0" u="none" strike="noStrike">
                        <a:solidFill>
                          <a:srgbClr val="000000"/>
                        </a:solidFill>
                        <a:effectLst/>
                        <a:latin typeface="Calibri" panose="020F0502020204030204" pitchFamily="34" charset="0"/>
                      </a:endParaRPr>
                    </a:p>
                  </a:txBody>
                  <a:tcPr marL="7444" marR="7444" marT="7444" marB="0" anchor="ctr"/>
                </a:tc>
                <a:tc>
                  <a:txBody>
                    <a:bodyPr/>
                    <a:lstStyle/>
                    <a:p>
                      <a:pPr algn="ctr" fontAlgn="b"/>
                      <a:r>
                        <a:rPr lang="en-US" sz="1200" u="none" strike="noStrike" dirty="0">
                          <a:effectLst/>
                        </a:rPr>
                        <a:t>10/1/2019 8:00</a:t>
                      </a:r>
                      <a:endParaRPr lang="en-US" sz="1200" b="0" i="0" u="none" strike="noStrike" dirty="0">
                        <a:solidFill>
                          <a:srgbClr val="000000"/>
                        </a:solidFill>
                        <a:effectLst/>
                        <a:latin typeface="Calibri" panose="020F0502020204030204" pitchFamily="34" charset="0"/>
                      </a:endParaRPr>
                    </a:p>
                  </a:txBody>
                  <a:tcPr marL="7444" marR="7444" marT="7444" marB="0" anchor="ctr">
                    <a:solidFill>
                      <a:schemeClr val="tx2">
                        <a:lumMod val="40000"/>
                        <a:lumOff val="60000"/>
                      </a:schemeClr>
                    </a:solidFill>
                  </a:tcPr>
                </a:tc>
                <a:tc>
                  <a:txBody>
                    <a:bodyPr/>
                    <a:lstStyle/>
                    <a:p>
                      <a:pPr algn="ctr"/>
                      <a:r>
                        <a:rPr lang="en-US" sz="1200" dirty="0"/>
                        <a:t>Plan submitted</a:t>
                      </a:r>
                    </a:p>
                  </a:txBody>
                  <a:tcPr marL="7444" marR="7444" marT="7444" marB="0" anchor="ctr"/>
                </a:tc>
                <a:extLst>
                  <a:ext uri="{0D108BD9-81ED-4DB2-BD59-A6C34878D82A}">
                    <a16:rowId xmlns:a16="http://schemas.microsoft.com/office/drawing/2014/main" val="3610405699"/>
                  </a:ext>
                </a:extLst>
              </a:tr>
            </a:tbl>
          </a:graphicData>
        </a:graphic>
      </p:graphicFrame>
    </p:spTree>
    <p:extLst>
      <p:ext uri="{BB962C8B-B14F-4D97-AF65-F5344CB8AC3E}">
        <p14:creationId xmlns:p14="http://schemas.microsoft.com/office/powerpoint/2010/main" val="334797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152A-1B4D-46F4-B5CB-450FE5CC832C}"/>
              </a:ext>
            </a:extLst>
          </p:cNvPr>
          <p:cNvSpPr>
            <a:spLocks noGrp="1"/>
          </p:cNvSpPr>
          <p:nvPr>
            <p:ph type="title"/>
          </p:nvPr>
        </p:nvSpPr>
        <p:spPr>
          <a:xfrm>
            <a:off x="913774" y="0"/>
            <a:ext cx="10364451" cy="1596177"/>
          </a:xfrm>
        </p:spPr>
        <p:txBody>
          <a:bodyPr/>
          <a:lstStyle/>
          <a:p>
            <a:r>
              <a:rPr lang="en-US" dirty="0"/>
              <a:t>Activities ongoing</a:t>
            </a:r>
          </a:p>
        </p:txBody>
      </p:sp>
      <p:graphicFrame>
        <p:nvGraphicFramePr>
          <p:cNvPr id="4" name="Content Placeholder 3">
            <a:extLst>
              <a:ext uri="{FF2B5EF4-FFF2-40B4-BE49-F238E27FC236}">
                <a16:creationId xmlns:a16="http://schemas.microsoft.com/office/drawing/2014/main" id="{ABB857D5-9D73-4288-B694-00FE47B73479}"/>
              </a:ext>
            </a:extLst>
          </p:cNvPr>
          <p:cNvGraphicFramePr>
            <a:graphicFrameLocks noGrp="1"/>
          </p:cNvGraphicFramePr>
          <p:nvPr>
            <p:ph sz="quarter" idx="13"/>
            <p:extLst>
              <p:ext uri="{D42A27DB-BD31-4B8C-83A1-F6EECF244321}">
                <p14:modId xmlns:p14="http://schemas.microsoft.com/office/powerpoint/2010/main" val="1537415215"/>
              </p:ext>
            </p:extLst>
          </p:nvPr>
        </p:nvGraphicFramePr>
        <p:xfrm>
          <a:off x="1494799" y="1202693"/>
          <a:ext cx="9544676" cy="5632234"/>
        </p:xfrm>
        <a:graphic>
          <a:graphicData uri="http://schemas.openxmlformats.org/drawingml/2006/table">
            <a:tbl>
              <a:tblPr>
                <a:tableStyleId>{5C22544A-7EE6-4342-B048-85BDC9FD1C3A}</a:tableStyleId>
              </a:tblPr>
              <a:tblGrid>
                <a:gridCol w="4210468">
                  <a:extLst>
                    <a:ext uri="{9D8B030D-6E8A-4147-A177-3AD203B41FA5}">
                      <a16:colId xmlns:a16="http://schemas.microsoft.com/office/drawing/2014/main" val="2127735820"/>
                    </a:ext>
                  </a:extLst>
                </a:gridCol>
                <a:gridCol w="2091009">
                  <a:extLst>
                    <a:ext uri="{9D8B030D-6E8A-4147-A177-3AD203B41FA5}">
                      <a16:colId xmlns:a16="http://schemas.microsoft.com/office/drawing/2014/main" val="1435706058"/>
                    </a:ext>
                  </a:extLst>
                </a:gridCol>
                <a:gridCol w="3243199">
                  <a:extLst>
                    <a:ext uri="{9D8B030D-6E8A-4147-A177-3AD203B41FA5}">
                      <a16:colId xmlns:a16="http://schemas.microsoft.com/office/drawing/2014/main" val="4182545980"/>
                    </a:ext>
                  </a:extLst>
                </a:gridCol>
              </a:tblGrid>
              <a:tr h="582386">
                <a:tc>
                  <a:txBody>
                    <a:bodyPr/>
                    <a:lstStyle/>
                    <a:p>
                      <a:pPr algn="l" fontAlgn="b"/>
                      <a:r>
                        <a:rPr lang="en-US" sz="1400" u="none" strike="noStrike" dirty="0">
                          <a:effectLst/>
                        </a:rPr>
                        <a:t>WP6 – QUALITY PLAN</a:t>
                      </a:r>
                      <a:endParaRPr lang="en-US" sz="1400" b="1" i="0" u="none" strike="noStrike" dirty="0">
                        <a:solidFill>
                          <a:srgbClr val="000000"/>
                        </a:solidFill>
                        <a:effectLst/>
                        <a:latin typeface="Calibri" panose="020F0502020204030204" pitchFamily="34" charset="0"/>
                      </a:endParaRPr>
                    </a:p>
                  </a:txBody>
                  <a:tcPr marL="6115" marR="6115" marT="6115" marB="0" anchor="ctr">
                    <a:solidFill>
                      <a:schemeClr val="accent3">
                        <a:lumMod val="40000"/>
                        <a:lumOff val="60000"/>
                      </a:schemeClr>
                    </a:solidFill>
                  </a:tcPr>
                </a:tc>
                <a:tc>
                  <a:txBody>
                    <a:bodyPr/>
                    <a:lstStyle/>
                    <a:p>
                      <a:pPr algn="l" fontAlgn="b"/>
                      <a:r>
                        <a:rPr lang="en-US" sz="1400" u="none" strike="noStrike" dirty="0">
                          <a:effectLst/>
                        </a:rPr>
                        <a:t>10/16/2017 8:00</a:t>
                      </a:r>
                      <a:endParaRPr lang="en-US" sz="1400" b="0" i="0" u="none" strike="noStrike" dirty="0">
                        <a:solidFill>
                          <a:srgbClr val="000000"/>
                        </a:solidFill>
                        <a:effectLst/>
                        <a:latin typeface="Calibri" panose="020F0502020204030204" pitchFamily="34" charset="0"/>
                      </a:endParaRPr>
                    </a:p>
                  </a:txBody>
                  <a:tcPr marL="6115" marR="6115" marT="6115" marB="0" anchor="ctr">
                    <a:solidFill>
                      <a:schemeClr val="accent3">
                        <a:lumMod val="40000"/>
                        <a:lumOff val="60000"/>
                      </a:schemeClr>
                    </a:solidFill>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6115" marR="6115" marT="6115" marB="0" anchor="ctr">
                    <a:solidFill>
                      <a:schemeClr val="accent3">
                        <a:lumMod val="40000"/>
                        <a:lumOff val="60000"/>
                      </a:schemeClr>
                    </a:solidFill>
                  </a:tcPr>
                </a:tc>
                <a:extLst>
                  <a:ext uri="{0D108BD9-81ED-4DB2-BD59-A6C34878D82A}">
                    <a16:rowId xmlns:a16="http://schemas.microsoft.com/office/drawing/2014/main" val="2921608447"/>
                  </a:ext>
                </a:extLst>
              </a:tr>
              <a:tr h="145597">
                <a:tc>
                  <a:txBody>
                    <a:bodyPr/>
                    <a:lstStyle/>
                    <a:p>
                      <a:pPr algn="l" fontAlgn="b"/>
                      <a:r>
                        <a:rPr lang="en-US" sz="1400" u="none" strike="noStrike">
                          <a:effectLst/>
                        </a:rPr>
                        <a:t>T6.1 Quality Champions Appointment</a:t>
                      </a:r>
                      <a:endParaRPr lang="en-US" sz="1400" b="1" i="0" u="none" strike="noStrike">
                        <a:solidFill>
                          <a:srgbClr val="000000"/>
                        </a:solidFill>
                        <a:effectLst/>
                        <a:latin typeface="Calibri" panose="020F0502020204030204" pitchFamily="34" charset="0"/>
                      </a:endParaRPr>
                    </a:p>
                  </a:txBody>
                  <a:tcPr marL="6115" marR="6115" marT="6115"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15" marR="6115" marT="6115" marB="0" anchor="ctr">
                    <a:solidFill>
                      <a:schemeClr val="accent1">
                        <a:lumMod val="60000"/>
                        <a:lumOff val="40000"/>
                      </a:schemeClr>
                    </a:solidFill>
                  </a:tcPr>
                </a:tc>
                <a:tc>
                  <a:txBody>
                    <a:bodyPr/>
                    <a:lstStyle/>
                    <a:p>
                      <a:pPr algn="l" fontAlgn="b"/>
                      <a:r>
                        <a:rPr lang="en-CA" sz="1400" u="none" strike="noStrike" dirty="0">
                          <a:effectLst/>
                        </a:rPr>
                        <a:t>Every partner appointed 1 quality champion</a:t>
                      </a:r>
                      <a:endParaRPr lang="en-CA" sz="1400" b="0" i="0" u="none" strike="noStrike" dirty="0">
                        <a:solidFill>
                          <a:srgbClr val="000000"/>
                        </a:solidFill>
                        <a:effectLst/>
                        <a:latin typeface="Calibri" panose="020F0502020204030204" pitchFamily="34" charset="0"/>
                      </a:endParaRPr>
                    </a:p>
                  </a:txBody>
                  <a:tcPr marL="6115" marR="6115" marT="6115" marB="0" anchor="ctr"/>
                </a:tc>
                <a:extLst>
                  <a:ext uri="{0D108BD9-81ED-4DB2-BD59-A6C34878D82A}">
                    <a16:rowId xmlns:a16="http://schemas.microsoft.com/office/drawing/2014/main" val="615698669"/>
                  </a:ext>
                </a:extLst>
              </a:tr>
              <a:tr h="291192">
                <a:tc>
                  <a:txBody>
                    <a:bodyPr/>
                    <a:lstStyle/>
                    <a:p>
                      <a:pPr algn="l" fontAlgn="b"/>
                      <a:r>
                        <a:rPr lang="en-CA" sz="1400" u="none" strike="noStrike">
                          <a:effectLst/>
                        </a:rPr>
                        <a:t>T6.2 Development of Quality Assurance mechanisms and procedures</a:t>
                      </a:r>
                      <a:endParaRPr lang="en-CA" sz="1400" b="1" i="0" u="none" strike="noStrike">
                        <a:solidFill>
                          <a:srgbClr val="000000"/>
                        </a:solidFill>
                        <a:effectLst/>
                        <a:latin typeface="Calibri" panose="020F0502020204030204" pitchFamily="34" charset="0"/>
                      </a:endParaRPr>
                    </a:p>
                  </a:txBody>
                  <a:tcPr marL="6115" marR="6115" marT="6115" marB="0" anchor="ctr"/>
                </a:tc>
                <a:tc>
                  <a:txBody>
                    <a:bodyPr/>
                    <a:lstStyle/>
                    <a:p>
                      <a:pPr algn="l" fontAlgn="b"/>
                      <a:r>
                        <a:rPr lang="en-US" sz="1400" u="none" strike="noStrike" dirty="0">
                          <a:effectLst/>
                        </a:rPr>
                        <a:t>4/17/2018 8:00</a:t>
                      </a:r>
                      <a:endParaRPr lang="en-US" sz="1400" b="0" i="0" u="none" strike="noStrike" dirty="0">
                        <a:solidFill>
                          <a:srgbClr val="000000"/>
                        </a:solidFill>
                        <a:effectLst/>
                        <a:latin typeface="Calibri" panose="020F0502020204030204" pitchFamily="34" charset="0"/>
                      </a:endParaRPr>
                    </a:p>
                  </a:txBody>
                  <a:tcPr marL="6115" marR="6115" marT="6115" marB="0" anchor="ctr">
                    <a:solidFill>
                      <a:schemeClr val="accent1">
                        <a:lumMod val="60000"/>
                        <a:lumOff val="40000"/>
                      </a:schemeClr>
                    </a:solidFill>
                  </a:tcPr>
                </a:tc>
                <a:tc>
                  <a:txBody>
                    <a:bodyPr/>
                    <a:lstStyle/>
                    <a:p>
                      <a:pPr algn="l" fontAlgn="ctr"/>
                      <a:r>
                        <a:rPr lang="en-CA" sz="1400" u="none" strike="noStrike" dirty="0">
                          <a:effectLst/>
                        </a:rPr>
                        <a:t>Alignment and optimisation of administrative procedures; Documents and forms development; Process flow </a:t>
                      </a:r>
                      <a:r>
                        <a:rPr lang="en-CA" sz="1400" u="none" strike="noStrike" dirty="0" err="1">
                          <a:effectLst/>
                        </a:rPr>
                        <a:t>dijagrams</a:t>
                      </a:r>
                      <a:r>
                        <a:rPr lang="en-CA" sz="1400" u="none" strike="noStrike" dirty="0">
                          <a:effectLst/>
                        </a:rPr>
                        <a:t> development; Use of KPI system for tracking activities and outputs; Use of  project management tools</a:t>
                      </a:r>
                      <a:endParaRPr lang="en-CA" sz="1400" b="0" i="0" u="none" strike="noStrike" dirty="0">
                        <a:solidFill>
                          <a:srgbClr val="000000"/>
                        </a:solidFill>
                        <a:effectLst/>
                        <a:latin typeface="Calibri" panose="020F0502020204030204" pitchFamily="34" charset="0"/>
                      </a:endParaRPr>
                    </a:p>
                  </a:txBody>
                  <a:tcPr marL="6115" marR="6115" marT="6115" marB="0" anchor="ctr"/>
                </a:tc>
                <a:extLst>
                  <a:ext uri="{0D108BD9-81ED-4DB2-BD59-A6C34878D82A}">
                    <a16:rowId xmlns:a16="http://schemas.microsoft.com/office/drawing/2014/main" val="3784533718"/>
                  </a:ext>
                </a:extLst>
              </a:tr>
              <a:tr h="1164770">
                <a:tc>
                  <a:txBody>
                    <a:bodyPr/>
                    <a:lstStyle/>
                    <a:p>
                      <a:pPr algn="l" fontAlgn="b"/>
                      <a:r>
                        <a:rPr lang="en-US" sz="1400" u="none" strike="noStrike" dirty="0">
                          <a:effectLst/>
                        </a:rPr>
                        <a:t>T6.3 Monitoring &amp; Evaluation</a:t>
                      </a:r>
                    </a:p>
                    <a:p>
                      <a:pPr algn="l" fontAlgn="b"/>
                      <a:endParaRPr lang="en-US" sz="1400" b="1" i="0" u="none" strike="noStrike" dirty="0">
                        <a:solidFill>
                          <a:srgbClr val="000000"/>
                        </a:solidFill>
                        <a:effectLst/>
                        <a:latin typeface="Calibri" panose="020F0502020204030204" pitchFamily="34" charset="0"/>
                      </a:endParaRPr>
                    </a:p>
                  </a:txBody>
                  <a:tcPr marL="6115" marR="6115" marT="6115" marB="0" anchor="ctr"/>
                </a:tc>
                <a:tc>
                  <a:txBody>
                    <a:bodyPr/>
                    <a:lstStyle/>
                    <a:p>
                      <a:pPr algn="l" fontAlgn="b"/>
                      <a:r>
                        <a:rPr lang="en-US" sz="1400" u="none" strike="noStrike" dirty="0">
                          <a:effectLst/>
                        </a:rPr>
                        <a:t>6/18/2018 8:00</a:t>
                      </a:r>
                      <a:endParaRPr lang="en-US" sz="1400" b="0" i="0" u="none" strike="noStrike" dirty="0">
                        <a:solidFill>
                          <a:srgbClr val="000000"/>
                        </a:solidFill>
                        <a:effectLst/>
                        <a:latin typeface="Calibri" panose="020F0502020204030204" pitchFamily="34" charset="0"/>
                      </a:endParaRPr>
                    </a:p>
                  </a:txBody>
                  <a:tcPr marL="6115" marR="6115" marT="6115" marB="0" anchor="ctr">
                    <a:solidFill>
                      <a:schemeClr val="accent1">
                        <a:lumMod val="60000"/>
                        <a:lumOff val="40000"/>
                      </a:schemeClr>
                    </a:solidFill>
                  </a:tcPr>
                </a:tc>
                <a:tc>
                  <a:txBody>
                    <a:bodyPr/>
                    <a:lstStyle/>
                    <a:p>
                      <a:pPr algn="l" fontAlgn="ctr"/>
                      <a:r>
                        <a:rPr lang="en-CA" sz="1400" u="none" strike="noStrike" dirty="0">
                          <a:effectLst/>
                        </a:rPr>
                        <a:t>At least 6 surveys about quality; Monthly, 6 monthly and yearly evaluation</a:t>
                      </a:r>
                      <a:endParaRPr lang="en-CA" sz="1400" b="0" i="0" u="none" strike="noStrike" dirty="0">
                        <a:solidFill>
                          <a:srgbClr val="000000"/>
                        </a:solidFill>
                        <a:effectLst/>
                        <a:latin typeface="Calibri" panose="020F0502020204030204" pitchFamily="34" charset="0"/>
                      </a:endParaRPr>
                    </a:p>
                  </a:txBody>
                  <a:tcPr marL="6115" marR="6115" marT="6115" marB="0" anchor="ctr"/>
                </a:tc>
                <a:extLst>
                  <a:ext uri="{0D108BD9-81ED-4DB2-BD59-A6C34878D82A}">
                    <a16:rowId xmlns:a16="http://schemas.microsoft.com/office/drawing/2014/main" val="2505615169"/>
                  </a:ext>
                </a:extLst>
              </a:tr>
              <a:tr h="436790">
                <a:tc>
                  <a:txBody>
                    <a:bodyPr/>
                    <a:lstStyle/>
                    <a:p>
                      <a:pPr algn="l" fontAlgn="b"/>
                      <a:r>
                        <a:rPr lang="en-CA" sz="1400" u="none" strike="noStrike">
                          <a:effectLst/>
                        </a:rPr>
                        <a:t>T6.4 Learning material peer review</a:t>
                      </a:r>
                      <a:endParaRPr lang="en-CA" sz="1400" b="1" i="0" u="none" strike="noStrike">
                        <a:solidFill>
                          <a:srgbClr val="000000"/>
                        </a:solidFill>
                        <a:effectLst/>
                        <a:latin typeface="Calibri" panose="020F0502020204030204" pitchFamily="34" charset="0"/>
                      </a:endParaRPr>
                    </a:p>
                  </a:txBody>
                  <a:tcPr marL="6115" marR="6115" marT="6115" marB="0" anchor="ctr"/>
                </a:tc>
                <a:tc>
                  <a:txBody>
                    <a:bodyPr/>
                    <a:lstStyle/>
                    <a:p>
                      <a:pPr algn="l" fontAlgn="b"/>
                      <a:r>
                        <a:rPr lang="en-US" sz="1400" u="none" strike="noStrike" dirty="0">
                          <a:effectLst/>
                        </a:rPr>
                        <a:t>10/1/2019 8:00</a:t>
                      </a:r>
                      <a:endParaRPr lang="en-US" sz="1400" b="0" i="0" u="none" strike="noStrike" dirty="0">
                        <a:solidFill>
                          <a:srgbClr val="000000"/>
                        </a:solidFill>
                        <a:effectLst/>
                        <a:latin typeface="Calibri" panose="020F0502020204030204" pitchFamily="34" charset="0"/>
                      </a:endParaRPr>
                    </a:p>
                  </a:txBody>
                  <a:tcPr marL="6115" marR="6115" marT="6115" marB="0" anchor="ctr">
                    <a:solidFill>
                      <a:schemeClr val="accent1">
                        <a:lumMod val="60000"/>
                        <a:lumOff val="40000"/>
                      </a:schemeClr>
                    </a:solidFill>
                  </a:tcPr>
                </a:tc>
                <a:tc>
                  <a:txBody>
                    <a:bodyPr/>
                    <a:lstStyle/>
                    <a:p>
                      <a:pPr algn="l" fontAlgn="ctr"/>
                      <a:r>
                        <a:rPr lang="en-CA" sz="1400" u="none" strike="noStrike" dirty="0">
                          <a:effectLst/>
                        </a:rPr>
                        <a:t>Published learning material reviewed; Maximum 3% of the selected materials for peer reviewing found unacceptable.</a:t>
                      </a:r>
                      <a:endParaRPr lang="en-CA" sz="1400" b="0" i="0" u="none" strike="noStrike" dirty="0">
                        <a:solidFill>
                          <a:srgbClr val="000000"/>
                        </a:solidFill>
                        <a:effectLst/>
                        <a:latin typeface="Calibri" panose="020F0502020204030204" pitchFamily="34" charset="0"/>
                      </a:endParaRPr>
                    </a:p>
                  </a:txBody>
                  <a:tcPr marL="6115" marR="6115" marT="6115" marB="0" anchor="ctr"/>
                </a:tc>
                <a:extLst>
                  <a:ext uri="{0D108BD9-81ED-4DB2-BD59-A6C34878D82A}">
                    <a16:rowId xmlns:a16="http://schemas.microsoft.com/office/drawing/2014/main" val="943573222"/>
                  </a:ext>
                </a:extLst>
              </a:tr>
              <a:tr h="582386">
                <a:tc>
                  <a:txBody>
                    <a:bodyPr/>
                    <a:lstStyle/>
                    <a:p>
                      <a:pPr algn="l" fontAlgn="b"/>
                      <a:r>
                        <a:rPr lang="en-US" sz="1400" u="none" strike="noStrike">
                          <a:effectLst/>
                        </a:rPr>
                        <a:t>T6.5 Document management</a:t>
                      </a:r>
                      <a:endParaRPr lang="en-US" sz="1400" b="1" i="0" u="none" strike="noStrike">
                        <a:solidFill>
                          <a:srgbClr val="000000"/>
                        </a:solidFill>
                        <a:effectLst/>
                        <a:latin typeface="Calibri" panose="020F0502020204030204" pitchFamily="34" charset="0"/>
                      </a:endParaRPr>
                    </a:p>
                  </a:txBody>
                  <a:tcPr marL="6115" marR="6115" marT="6115" marB="0" anchor="ctr"/>
                </a:tc>
                <a:tc>
                  <a:txBody>
                    <a:bodyPr/>
                    <a:lstStyle/>
                    <a:p>
                      <a:pPr algn="l" fontAlgn="b"/>
                      <a:r>
                        <a:rPr lang="en-US" sz="1400" u="none" strike="noStrike" dirty="0">
                          <a:effectLst/>
                        </a:rPr>
                        <a:t>6/18/2018 8:00</a:t>
                      </a:r>
                      <a:endParaRPr lang="en-US" sz="1400" b="0" i="0" u="none" strike="noStrike" dirty="0">
                        <a:solidFill>
                          <a:srgbClr val="000000"/>
                        </a:solidFill>
                        <a:effectLst/>
                        <a:latin typeface="Calibri" panose="020F0502020204030204" pitchFamily="34" charset="0"/>
                      </a:endParaRPr>
                    </a:p>
                  </a:txBody>
                  <a:tcPr marL="6115" marR="6115" marT="6115" marB="0" anchor="ctr">
                    <a:solidFill>
                      <a:schemeClr val="accent1">
                        <a:lumMod val="60000"/>
                        <a:lumOff val="40000"/>
                      </a:schemeClr>
                    </a:solidFill>
                  </a:tcPr>
                </a:tc>
                <a:tc>
                  <a:txBody>
                    <a:bodyPr/>
                    <a:lstStyle/>
                    <a:p>
                      <a:pPr algn="l" fontAlgn="b"/>
                      <a:r>
                        <a:rPr lang="en-CA" sz="1400" u="none" strike="noStrike" dirty="0">
                          <a:effectLst/>
                        </a:rPr>
                        <a:t>Procedures and flow diagrams developed; Minutes from meetings present</a:t>
                      </a:r>
                      <a:br>
                        <a:rPr lang="en-CA" sz="1400" u="none" strike="noStrike" dirty="0">
                          <a:effectLst/>
                        </a:rPr>
                      </a:br>
                      <a:r>
                        <a:rPr lang="en-CA" sz="1400" u="none" strike="noStrike" dirty="0">
                          <a:effectLst/>
                        </a:rPr>
                        <a:t>Attendance list from events present</a:t>
                      </a:r>
                      <a:br>
                        <a:rPr lang="en-CA" sz="1400" u="none" strike="noStrike" dirty="0">
                          <a:effectLst/>
                        </a:rPr>
                      </a:br>
                      <a:endParaRPr lang="en-CA" sz="1400" b="0" i="0" u="none" strike="noStrike" dirty="0">
                        <a:solidFill>
                          <a:srgbClr val="000000"/>
                        </a:solidFill>
                        <a:effectLst/>
                        <a:latin typeface="Calibri" panose="020F0502020204030204" pitchFamily="34" charset="0"/>
                      </a:endParaRPr>
                    </a:p>
                  </a:txBody>
                  <a:tcPr marL="6115" marR="6115" marT="6115" marB="0" anchor="ctr"/>
                </a:tc>
                <a:extLst>
                  <a:ext uri="{0D108BD9-81ED-4DB2-BD59-A6C34878D82A}">
                    <a16:rowId xmlns:a16="http://schemas.microsoft.com/office/drawing/2014/main" val="3480352315"/>
                  </a:ext>
                </a:extLst>
              </a:tr>
              <a:tr h="873578">
                <a:tc>
                  <a:txBody>
                    <a:bodyPr/>
                    <a:lstStyle/>
                    <a:p>
                      <a:pPr algn="l" fontAlgn="b"/>
                      <a:r>
                        <a:rPr lang="en-US" sz="1400" u="none" strike="noStrike">
                          <a:effectLst/>
                        </a:rPr>
                        <a:t>T6.6 Quality Reporting</a:t>
                      </a:r>
                      <a:endParaRPr lang="en-US" sz="1400" b="1" i="0" u="none" strike="noStrike">
                        <a:solidFill>
                          <a:srgbClr val="000000"/>
                        </a:solidFill>
                        <a:effectLst/>
                        <a:latin typeface="Calibri" panose="020F0502020204030204" pitchFamily="34" charset="0"/>
                      </a:endParaRPr>
                    </a:p>
                  </a:txBody>
                  <a:tcPr marL="6115" marR="6115" marT="6115" marB="0" anchor="ctr"/>
                </a:tc>
                <a:tc>
                  <a:txBody>
                    <a:bodyPr/>
                    <a:lstStyle/>
                    <a:p>
                      <a:pPr algn="l" fontAlgn="b"/>
                      <a:r>
                        <a:rPr lang="en-US" sz="1400" u="none" strike="noStrike" dirty="0">
                          <a:effectLst/>
                        </a:rPr>
                        <a:t>6/18/2018 8:00</a:t>
                      </a:r>
                      <a:endParaRPr lang="en-US" sz="1400" b="0" i="0" u="none" strike="noStrike" dirty="0">
                        <a:solidFill>
                          <a:srgbClr val="000000"/>
                        </a:solidFill>
                        <a:effectLst/>
                        <a:latin typeface="Calibri" panose="020F0502020204030204" pitchFamily="34" charset="0"/>
                      </a:endParaRPr>
                    </a:p>
                  </a:txBody>
                  <a:tcPr marL="6115" marR="6115" marT="6115" marB="0" anchor="c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At least 6 quality reports written and presented. List of decisions made and reported </a:t>
                      </a:r>
                      <a:endParaRPr kumimoji="0" lang="en-C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115" marR="6115" marT="6115" marB="0" anchor="ctr"/>
                </a:tc>
                <a:extLst>
                  <a:ext uri="{0D108BD9-81ED-4DB2-BD59-A6C34878D82A}">
                    <a16:rowId xmlns:a16="http://schemas.microsoft.com/office/drawing/2014/main" val="3983264236"/>
                  </a:ext>
                </a:extLst>
              </a:tr>
            </a:tbl>
          </a:graphicData>
        </a:graphic>
      </p:graphicFrame>
    </p:spTree>
    <p:extLst>
      <p:ext uri="{BB962C8B-B14F-4D97-AF65-F5344CB8AC3E}">
        <p14:creationId xmlns:p14="http://schemas.microsoft.com/office/powerpoint/2010/main" val="11418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1E21-C2FA-42AA-981C-D0AA29A8BACD}"/>
              </a:ext>
            </a:extLst>
          </p:cNvPr>
          <p:cNvSpPr>
            <a:spLocks noGrp="1"/>
          </p:cNvSpPr>
          <p:nvPr>
            <p:ph type="title"/>
          </p:nvPr>
        </p:nvSpPr>
        <p:spPr>
          <a:xfrm>
            <a:off x="913773" y="-114300"/>
            <a:ext cx="10364451" cy="1596177"/>
          </a:xfrm>
        </p:spPr>
        <p:txBody>
          <a:bodyPr/>
          <a:lstStyle/>
          <a:p>
            <a:r>
              <a:rPr lang="en-US" dirty="0"/>
              <a:t>Dissemination</a:t>
            </a:r>
          </a:p>
        </p:txBody>
      </p:sp>
      <p:graphicFrame>
        <p:nvGraphicFramePr>
          <p:cNvPr id="4" name="Content Placeholder 3">
            <a:extLst>
              <a:ext uri="{FF2B5EF4-FFF2-40B4-BE49-F238E27FC236}">
                <a16:creationId xmlns:a16="http://schemas.microsoft.com/office/drawing/2014/main" id="{7A49EA14-196F-4280-A7A6-1B8AFF2F9CE9}"/>
              </a:ext>
            </a:extLst>
          </p:cNvPr>
          <p:cNvGraphicFramePr>
            <a:graphicFrameLocks noGrp="1"/>
          </p:cNvGraphicFramePr>
          <p:nvPr>
            <p:ph sz="quarter" idx="13"/>
            <p:extLst>
              <p:ext uri="{D42A27DB-BD31-4B8C-83A1-F6EECF244321}">
                <p14:modId xmlns:p14="http://schemas.microsoft.com/office/powerpoint/2010/main" val="3934167628"/>
              </p:ext>
            </p:extLst>
          </p:nvPr>
        </p:nvGraphicFramePr>
        <p:xfrm>
          <a:off x="913773" y="1018150"/>
          <a:ext cx="10364452" cy="5733972"/>
        </p:xfrm>
        <a:graphic>
          <a:graphicData uri="http://schemas.openxmlformats.org/drawingml/2006/table">
            <a:tbl>
              <a:tblPr>
                <a:tableStyleId>{5C22544A-7EE6-4342-B048-85BDC9FD1C3A}</a:tableStyleId>
              </a:tblPr>
              <a:tblGrid>
                <a:gridCol w="4572098">
                  <a:extLst>
                    <a:ext uri="{9D8B030D-6E8A-4147-A177-3AD203B41FA5}">
                      <a16:colId xmlns:a16="http://schemas.microsoft.com/office/drawing/2014/main" val="1125224498"/>
                    </a:ext>
                  </a:extLst>
                </a:gridCol>
                <a:gridCol w="2270601">
                  <a:extLst>
                    <a:ext uri="{9D8B030D-6E8A-4147-A177-3AD203B41FA5}">
                      <a16:colId xmlns:a16="http://schemas.microsoft.com/office/drawing/2014/main" val="3398800973"/>
                    </a:ext>
                  </a:extLst>
                </a:gridCol>
                <a:gridCol w="3521753">
                  <a:extLst>
                    <a:ext uri="{9D8B030D-6E8A-4147-A177-3AD203B41FA5}">
                      <a16:colId xmlns:a16="http://schemas.microsoft.com/office/drawing/2014/main" val="3273049488"/>
                    </a:ext>
                  </a:extLst>
                </a:gridCol>
              </a:tblGrid>
              <a:tr h="372200">
                <a:tc>
                  <a:txBody>
                    <a:bodyPr/>
                    <a:lstStyle/>
                    <a:p>
                      <a:pPr algn="l" fontAlgn="b"/>
                      <a:r>
                        <a:rPr lang="en-US" sz="1400" u="none" strike="noStrike" dirty="0">
                          <a:effectLst/>
                        </a:rPr>
                        <a:t>WP7 – DISSEMINATION &amp; EXPLOITATION</a:t>
                      </a:r>
                      <a:endParaRPr lang="en-US" sz="1400" b="1" i="0" u="none" strike="noStrike" dirty="0">
                        <a:solidFill>
                          <a:srgbClr val="000000"/>
                        </a:solidFill>
                        <a:effectLst/>
                        <a:latin typeface="Calibri" panose="020F0502020204030204" pitchFamily="34" charset="0"/>
                      </a:endParaRPr>
                    </a:p>
                  </a:txBody>
                  <a:tcPr marL="3722" marR="3722" marT="3722" marB="0" anchor="b">
                    <a:solidFill>
                      <a:schemeClr val="accent2">
                        <a:lumMod val="40000"/>
                        <a:lumOff val="60000"/>
                      </a:schemeClr>
                    </a:solidFill>
                  </a:tcPr>
                </a:tc>
                <a:tc>
                  <a:txBody>
                    <a:bodyPr/>
                    <a:lstStyle/>
                    <a:p>
                      <a:pPr algn="r" fontAlgn="b"/>
                      <a:r>
                        <a:rPr lang="en-US" sz="1200" u="none" strike="noStrike" dirty="0">
                          <a:effectLst/>
                        </a:rPr>
                        <a:t>10/16/2017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2">
                        <a:lumMod val="40000"/>
                        <a:lumOff val="60000"/>
                      </a:schemeClr>
                    </a:solidFill>
                  </a:tcPr>
                </a:tc>
                <a:tc>
                  <a:txBody>
                    <a:bodyPr/>
                    <a:lstStyle/>
                    <a:p>
                      <a:pPr algn="l" fontAlgn="b"/>
                      <a:endParaRPr lang="en-CA" sz="1200" b="0" i="0" u="none" strike="noStrike" dirty="0">
                        <a:solidFill>
                          <a:srgbClr val="000000"/>
                        </a:solidFill>
                        <a:effectLst/>
                        <a:latin typeface="Calibri" panose="020F0502020204030204" pitchFamily="34" charset="0"/>
                      </a:endParaRPr>
                    </a:p>
                  </a:txBody>
                  <a:tcPr marL="3722" marR="3722" marT="3722" marB="0" anchor="b">
                    <a:solidFill>
                      <a:schemeClr val="accent2">
                        <a:lumMod val="40000"/>
                        <a:lumOff val="60000"/>
                      </a:schemeClr>
                    </a:solidFill>
                  </a:tcPr>
                </a:tc>
                <a:extLst>
                  <a:ext uri="{0D108BD9-81ED-4DB2-BD59-A6C34878D82A}">
                    <a16:rowId xmlns:a16="http://schemas.microsoft.com/office/drawing/2014/main" val="4038035529"/>
                  </a:ext>
                </a:extLst>
              </a:tr>
              <a:tr h="74440">
                <a:tc>
                  <a:txBody>
                    <a:bodyPr/>
                    <a:lstStyle/>
                    <a:p>
                      <a:pPr algn="l" fontAlgn="b"/>
                      <a:r>
                        <a:rPr lang="en-US" sz="1400" u="none" strike="noStrike" dirty="0">
                          <a:effectLst/>
                        </a:rPr>
                        <a:t>T7.1 Dissemination plan creation</a:t>
                      </a:r>
                      <a:endParaRPr lang="en-US" sz="1400" b="1" i="0" u="none" strike="noStrike" dirty="0">
                        <a:solidFill>
                          <a:srgbClr val="000000"/>
                        </a:solidFill>
                        <a:effectLst/>
                        <a:latin typeface="Calibri" panose="020F0502020204030204" pitchFamily="34" charset="0"/>
                      </a:endParaRPr>
                    </a:p>
                  </a:txBody>
                  <a:tcPr marL="3722" marR="3722" marT="3722" marB="0" anchor="b"/>
                </a:tc>
                <a:tc>
                  <a:txBody>
                    <a:bodyPr/>
                    <a:lstStyle/>
                    <a:p>
                      <a:pPr algn="r" fontAlgn="b"/>
                      <a:r>
                        <a:rPr lang="en-US" sz="1200" u="none" strike="noStrike" dirty="0">
                          <a:effectLst/>
                        </a:rPr>
                        <a:t>10/16/2017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5">
                        <a:lumMod val="40000"/>
                        <a:lumOff val="60000"/>
                      </a:schemeClr>
                    </a:solidFill>
                  </a:tcPr>
                </a:tc>
                <a:tc>
                  <a:txBody>
                    <a:bodyPr/>
                    <a:lstStyle/>
                    <a:p>
                      <a:pPr algn="l" fontAlgn="b"/>
                      <a:r>
                        <a:rPr lang="en-US" sz="1200" u="none" strike="noStrike" dirty="0">
                          <a:effectLst/>
                        </a:rPr>
                        <a:t>Plan </a:t>
                      </a:r>
                      <a:r>
                        <a:rPr lang="en-US" sz="1200" u="none" strike="noStrike" dirty="0" err="1">
                          <a:effectLst/>
                        </a:rPr>
                        <a:t>submited</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1">
                        <a:lumMod val="60000"/>
                        <a:lumOff val="40000"/>
                      </a:schemeClr>
                    </a:solidFill>
                  </a:tcPr>
                </a:tc>
                <a:extLst>
                  <a:ext uri="{0D108BD9-81ED-4DB2-BD59-A6C34878D82A}">
                    <a16:rowId xmlns:a16="http://schemas.microsoft.com/office/drawing/2014/main" val="1255369062"/>
                  </a:ext>
                </a:extLst>
              </a:tr>
              <a:tr h="148880">
                <a:tc>
                  <a:txBody>
                    <a:bodyPr/>
                    <a:lstStyle/>
                    <a:p>
                      <a:pPr algn="l" fontAlgn="b"/>
                      <a:r>
                        <a:rPr lang="en-CA" sz="1400" u="none" strike="noStrike" dirty="0">
                          <a:effectLst/>
                        </a:rPr>
                        <a:t>T7.2 Development of the </a:t>
                      </a:r>
                      <a:r>
                        <a:rPr lang="en-CA" sz="1400" u="none" strike="noStrike" dirty="0" err="1">
                          <a:effectLst/>
                        </a:rPr>
                        <a:t>ImprESS</a:t>
                      </a:r>
                      <a:r>
                        <a:rPr lang="en-CA" sz="1400" u="none" strike="noStrike" dirty="0">
                          <a:effectLst/>
                        </a:rPr>
                        <a:t> Website (activity split in two)</a:t>
                      </a:r>
                      <a:endParaRPr lang="en-CA" sz="1400" b="1" i="0" u="none" strike="noStrike" dirty="0">
                        <a:solidFill>
                          <a:srgbClr val="000000"/>
                        </a:solidFill>
                        <a:effectLst/>
                        <a:latin typeface="Calibri" panose="020F0502020204030204" pitchFamily="34" charset="0"/>
                      </a:endParaRPr>
                    </a:p>
                  </a:txBody>
                  <a:tcPr marL="3722" marR="3722" marT="3722" marB="0" anchor="b"/>
                </a:tc>
                <a:tc>
                  <a:txBody>
                    <a:bodyPr/>
                    <a:lstStyle/>
                    <a:p>
                      <a:pPr algn="r" fontAlgn="b"/>
                      <a:r>
                        <a:rPr lang="en-US" sz="1200" u="none" strike="noStrike" dirty="0">
                          <a:effectLst/>
                        </a:rPr>
                        <a:t>10/16/2017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5">
                        <a:lumMod val="40000"/>
                        <a:lumOff val="60000"/>
                      </a:schemeClr>
                    </a:solidFill>
                  </a:tcPr>
                </a:tc>
                <a:tc>
                  <a:txBody>
                    <a:bodyPr/>
                    <a:lstStyle/>
                    <a:p>
                      <a:pPr algn="l" fontAlgn="b"/>
                      <a:r>
                        <a:rPr lang="en-CA" sz="1200" u="none" strike="noStrike" dirty="0">
                          <a:effectLst/>
                        </a:rPr>
                        <a:t>Website in operation from 15 February. </a:t>
                      </a:r>
                      <a:r>
                        <a:rPr lang="en-CA" sz="1200" u="none" strike="noStrike" dirty="0" err="1">
                          <a:effectLst/>
                        </a:rPr>
                        <a:t>Informativnes</a:t>
                      </a:r>
                      <a:r>
                        <a:rPr lang="en-CA" sz="1200" u="none" strike="noStrike" dirty="0">
                          <a:effectLst/>
                        </a:rPr>
                        <a:t> on the level of best similar project sites</a:t>
                      </a:r>
                      <a:endParaRPr lang="en-CA" sz="1200" b="0" i="0" u="none" strike="noStrike" dirty="0">
                        <a:solidFill>
                          <a:srgbClr val="000000"/>
                        </a:solidFill>
                        <a:effectLst/>
                        <a:latin typeface="Calibri" panose="020F0502020204030204" pitchFamily="34" charset="0"/>
                      </a:endParaRPr>
                    </a:p>
                  </a:txBody>
                  <a:tcPr marL="3722" marR="3722" marT="3722" marB="0" anchor="b">
                    <a:solidFill>
                      <a:schemeClr val="accent1">
                        <a:lumMod val="60000"/>
                        <a:lumOff val="40000"/>
                      </a:schemeClr>
                    </a:solidFill>
                  </a:tcPr>
                </a:tc>
                <a:extLst>
                  <a:ext uri="{0D108BD9-81ED-4DB2-BD59-A6C34878D82A}">
                    <a16:rowId xmlns:a16="http://schemas.microsoft.com/office/drawing/2014/main" val="2990754093"/>
                  </a:ext>
                </a:extLst>
              </a:tr>
              <a:tr h="223320">
                <a:tc>
                  <a:txBody>
                    <a:bodyPr/>
                    <a:lstStyle/>
                    <a:p>
                      <a:pPr algn="l" fontAlgn="b"/>
                      <a:r>
                        <a:rPr lang="en-CA" sz="1400" u="none" strike="noStrike" dirty="0">
                          <a:effectLst/>
                        </a:rPr>
                        <a:t>T7.3 Maintenance and promotion of the </a:t>
                      </a:r>
                      <a:r>
                        <a:rPr lang="en-CA" sz="1400" u="none" strike="noStrike" dirty="0" err="1">
                          <a:effectLst/>
                        </a:rPr>
                        <a:t>ImprESS</a:t>
                      </a:r>
                      <a:r>
                        <a:rPr lang="en-CA" sz="1400" u="none" strike="noStrike" dirty="0">
                          <a:effectLst/>
                        </a:rPr>
                        <a:t> Website</a:t>
                      </a:r>
                      <a:endParaRPr lang="en-CA" sz="1400" b="1" i="0" u="none" strike="noStrike" dirty="0">
                        <a:solidFill>
                          <a:srgbClr val="000000"/>
                        </a:solidFill>
                        <a:effectLst/>
                        <a:latin typeface="Calibri" panose="020F0502020204030204" pitchFamily="34" charset="0"/>
                      </a:endParaRPr>
                    </a:p>
                  </a:txBody>
                  <a:tcPr marL="3722" marR="3722" marT="3722" marB="0" anchor="b"/>
                </a:tc>
                <a:tc>
                  <a:txBody>
                    <a:bodyPr/>
                    <a:lstStyle/>
                    <a:p>
                      <a:pPr algn="r" fontAlgn="b"/>
                      <a:r>
                        <a:rPr lang="en-US" sz="1200" u="none" strike="noStrike" dirty="0">
                          <a:effectLst/>
                        </a:rPr>
                        <a:t>3/16/2018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5">
                        <a:lumMod val="40000"/>
                        <a:lumOff val="60000"/>
                      </a:schemeClr>
                    </a:solidFill>
                  </a:tcPr>
                </a:tc>
                <a:tc>
                  <a:txBody>
                    <a:bodyPr/>
                    <a:lstStyle/>
                    <a:p>
                      <a:pPr algn="just" fontAlgn="b"/>
                      <a:r>
                        <a:rPr lang="en-CA" sz="1200" u="none" strike="noStrike" dirty="0">
                          <a:effectLst/>
                        </a:rPr>
                        <a:t>99% time available; links to all partners websites; 10000 website visitors during project lifetime; 100 questions asked and answered; Annual reports on number of graduates from HEIs as well as trainers and professionals educated and trained in the Training Centre; </a:t>
                      </a:r>
                      <a:endParaRPr lang="en-CA" sz="1200" b="0" i="0" u="none" strike="noStrike" dirty="0">
                        <a:solidFill>
                          <a:srgbClr val="000000"/>
                        </a:solidFill>
                        <a:effectLst/>
                        <a:latin typeface="Calibri" panose="020F0502020204030204" pitchFamily="34" charset="0"/>
                      </a:endParaRPr>
                    </a:p>
                  </a:txBody>
                  <a:tcPr marL="3722" marR="3722" marT="3722" marB="0" anchor="b">
                    <a:solidFill>
                      <a:schemeClr val="accent1">
                        <a:lumMod val="60000"/>
                        <a:lumOff val="40000"/>
                      </a:schemeClr>
                    </a:solidFill>
                  </a:tcPr>
                </a:tc>
                <a:extLst>
                  <a:ext uri="{0D108BD9-81ED-4DB2-BD59-A6C34878D82A}">
                    <a16:rowId xmlns:a16="http://schemas.microsoft.com/office/drawing/2014/main" val="2861759151"/>
                  </a:ext>
                </a:extLst>
              </a:tr>
              <a:tr h="126547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400" u="none" strike="noStrike" dirty="0">
                          <a:effectLst/>
                        </a:rPr>
                        <a:t>T7.4 </a:t>
                      </a:r>
                      <a:r>
                        <a:rPr lang="fr-FR" sz="1400" u="none" strike="noStrike" dirty="0" err="1">
                          <a:effectLst/>
                        </a:rPr>
                        <a:t>ImprESS</a:t>
                      </a:r>
                      <a:r>
                        <a:rPr lang="fr-FR" sz="1400" u="none" strike="noStrike" dirty="0">
                          <a:effectLst/>
                        </a:rPr>
                        <a:t> social network communication</a:t>
                      </a:r>
                      <a:r>
                        <a:rPr lang="en-CA" sz="1400" u="none" strike="noStrike" dirty="0">
                          <a:effectLst/>
                        </a:rPr>
                        <a:t>Plan submitted; </a:t>
                      </a:r>
                      <a:endParaRPr lang="fr-FR" sz="1400" b="1" i="0" u="none" strike="noStrike" dirty="0">
                        <a:solidFill>
                          <a:srgbClr val="000000"/>
                        </a:solidFill>
                        <a:effectLst/>
                        <a:latin typeface="Calibri" panose="020F0502020204030204" pitchFamily="34" charset="0"/>
                      </a:endParaRPr>
                    </a:p>
                  </a:txBody>
                  <a:tcPr marL="3722" marR="3722" marT="3722" marB="0" anchor="b"/>
                </a:tc>
                <a:tc>
                  <a:txBody>
                    <a:bodyPr/>
                    <a:lstStyle/>
                    <a:p>
                      <a:pPr algn="r" fontAlgn="b"/>
                      <a:r>
                        <a:rPr lang="en-US" sz="1200" u="none" strike="noStrike" dirty="0">
                          <a:effectLst/>
                        </a:rPr>
                        <a:t>3/16/2018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5">
                        <a:lumMod val="40000"/>
                        <a:lumOff val="60000"/>
                      </a:schemeClr>
                    </a:solidFill>
                  </a:tcPr>
                </a:tc>
                <a:tc>
                  <a:txBody>
                    <a:bodyPr/>
                    <a:lstStyle/>
                    <a:p>
                      <a:pPr algn="l" fontAlgn="ctr"/>
                      <a:r>
                        <a:rPr lang="en-CA" sz="1200" u="none" strike="noStrike" dirty="0">
                          <a:effectLst/>
                        </a:rPr>
                        <a:t>1000 followers on social media</a:t>
                      </a:r>
                      <a:endParaRPr lang="en-CA" sz="1200" b="0" i="0" u="none" strike="noStrike" dirty="0">
                        <a:solidFill>
                          <a:srgbClr val="000000"/>
                        </a:solidFill>
                        <a:effectLst/>
                        <a:latin typeface="Calibri" panose="020F0502020204030204" pitchFamily="34" charset="0"/>
                      </a:endParaRPr>
                    </a:p>
                  </a:txBody>
                  <a:tcPr marL="3722" marR="3722" marT="3722" marB="0" anchor="ctr">
                    <a:solidFill>
                      <a:schemeClr val="accent1">
                        <a:lumMod val="60000"/>
                        <a:lumOff val="40000"/>
                      </a:schemeClr>
                    </a:solidFill>
                  </a:tcPr>
                </a:tc>
                <a:extLst>
                  <a:ext uri="{0D108BD9-81ED-4DB2-BD59-A6C34878D82A}">
                    <a16:rowId xmlns:a16="http://schemas.microsoft.com/office/drawing/2014/main" val="562910741"/>
                  </a:ext>
                </a:extLst>
              </a:tr>
              <a:tr h="148880">
                <a:tc>
                  <a:txBody>
                    <a:bodyPr/>
                    <a:lstStyle/>
                    <a:p>
                      <a:pPr algn="l" fontAlgn="b"/>
                      <a:r>
                        <a:rPr lang="en-CA" sz="1400" u="none" strike="noStrike" dirty="0">
                          <a:effectLst/>
                        </a:rPr>
                        <a:t>T7.5 Use &amp; Link to already developed EU tools</a:t>
                      </a:r>
                      <a:endParaRPr lang="en-CA" sz="1400" b="1" i="0" u="none" strike="noStrike" dirty="0">
                        <a:solidFill>
                          <a:srgbClr val="000000"/>
                        </a:solidFill>
                        <a:effectLst/>
                        <a:latin typeface="Calibri" panose="020F0502020204030204" pitchFamily="34" charset="0"/>
                      </a:endParaRPr>
                    </a:p>
                  </a:txBody>
                  <a:tcPr marL="3722" marR="3722" marT="3722" marB="0" anchor="b"/>
                </a:tc>
                <a:tc>
                  <a:txBody>
                    <a:bodyPr/>
                    <a:lstStyle/>
                    <a:p>
                      <a:pPr algn="r" fontAlgn="b"/>
                      <a:r>
                        <a:rPr lang="en-US" sz="1200" u="none" strike="noStrike" dirty="0">
                          <a:effectLst/>
                        </a:rPr>
                        <a:t>3/16/2018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5">
                        <a:lumMod val="40000"/>
                        <a:lumOff val="60000"/>
                      </a:schemeClr>
                    </a:solidFill>
                  </a:tcPr>
                </a:tc>
                <a:tc>
                  <a:txBody>
                    <a:bodyPr/>
                    <a:lstStyle/>
                    <a:p>
                      <a:pPr algn="l" fontAlgn="b"/>
                      <a:r>
                        <a:rPr lang="en-US" sz="1200" u="none" strike="noStrike" dirty="0">
                          <a:effectLst/>
                        </a:rPr>
                        <a:t>Links established</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1">
                        <a:lumMod val="60000"/>
                        <a:lumOff val="40000"/>
                      </a:schemeClr>
                    </a:solidFill>
                  </a:tcPr>
                </a:tc>
                <a:extLst>
                  <a:ext uri="{0D108BD9-81ED-4DB2-BD59-A6C34878D82A}">
                    <a16:rowId xmlns:a16="http://schemas.microsoft.com/office/drawing/2014/main" val="3454449896"/>
                  </a:ext>
                </a:extLst>
              </a:tr>
              <a:tr h="148880">
                <a:tc>
                  <a:txBody>
                    <a:bodyPr/>
                    <a:lstStyle/>
                    <a:p>
                      <a:pPr algn="l" fontAlgn="b"/>
                      <a:r>
                        <a:rPr lang="en-CA" sz="1400" u="none" strike="noStrike" dirty="0">
                          <a:effectLst/>
                        </a:rPr>
                        <a:t>T7.6 Opening and maintenance of e-library public access area</a:t>
                      </a:r>
                      <a:endParaRPr lang="en-CA" sz="1400" b="1" i="0" u="none" strike="noStrike" dirty="0">
                        <a:solidFill>
                          <a:srgbClr val="000000"/>
                        </a:solidFill>
                        <a:effectLst/>
                        <a:latin typeface="Calibri" panose="020F0502020204030204" pitchFamily="34" charset="0"/>
                      </a:endParaRPr>
                    </a:p>
                  </a:txBody>
                  <a:tcPr marL="3722" marR="3722" marT="3722" marB="0" anchor="b"/>
                </a:tc>
                <a:tc>
                  <a:txBody>
                    <a:bodyPr/>
                    <a:lstStyle/>
                    <a:p>
                      <a:pPr algn="r" fontAlgn="b"/>
                      <a:r>
                        <a:rPr lang="en-US" sz="1200" u="none" strike="noStrike" dirty="0">
                          <a:effectLst/>
                        </a:rPr>
                        <a:t>3/16/2018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5">
                        <a:lumMod val="40000"/>
                        <a:lumOff val="60000"/>
                      </a:schemeClr>
                    </a:solidFill>
                  </a:tcPr>
                </a:tc>
                <a:tc>
                  <a:txBody>
                    <a:bodyPr/>
                    <a:lstStyle/>
                    <a:p>
                      <a:pPr algn="l" fontAlgn="b"/>
                      <a:r>
                        <a:rPr lang="en-US" sz="1200" u="none" strike="noStrike" dirty="0">
                          <a:effectLst/>
                        </a:rPr>
                        <a:t>Established and maintained </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1">
                        <a:lumMod val="60000"/>
                        <a:lumOff val="40000"/>
                      </a:schemeClr>
                    </a:solidFill>
                  </a:tcPr>
                </a:tc>
                <a:extLst>
                  <a:ext uri="{0D108BD9-81ED-4DB2-BD59-A6C34878D82A}">
                    <a16:rowId xmlns:a16="http://schemas.microsoft.com/office/drawing/2014/main" val="1149535032"/>
                  </a:ext>
                </a:extLst>
              </a:tr>
              <a:tr h="148880">
                <a:tc>
                  <a:txBody>
                    <a:bodyPr/>
                    <a:lstStyle/>
                    <a:p>
                      <a:pPr algn="l" fontAlgn="b"/>
                      <a:r>
                        <a:rPr lang="en-CA" sz="1400" u="none" strike="noStrike" dirty="0">
                          <a:effectLst/>
                        </a:rPr>
                        <a:t>T7.7 Perform media, enrolment and promo campaigns</a:t>
                      </a:r>
                      <a:endParaRPr lang="en-CA" sz="1400" b="1" i="0" u="none" strike="noStrike" dirty="0">
                        <a:solidFill>
                          <a:srgbClr val="000000"/>
                        </a:solidFill>
                        <a:effectLst/>
                        <a:latin typeface="Calibri" panose="020F0502020204030204" pitchFamily="34" charset="0"/>
                      </a:endParaRPr>
                    </a:p>
                  </a:txBody>
                  <a:tcPr marL="3722" marR="3722" marT="3722" marB="0" anchor="b"/>
                </a:tc>
                <a:tc>
                  <a:txBody>
                    <a:bodyPr/>
                    <a:lstStyle/>
                    <a:p>
                      <a:pPr algn="r" fontAlgn="b"/>
                      <a:r>
                        <a:rPr lang="en-US" sz="1200" u="none" strike="noStrike" dirty="0">
                          <a:effectLst/>
                        </a:rPr>
                        <a:t>3/16/2018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5">
                        <a:lumMod val="40000"/>
                        <a:lumOff val="60000"/>
                      </a:schemeClr>
                    </a:solidFill>
                  </a:tcPr>
                </a:tc>
                <a:tc>
                  <a:txBody>
                    <a:bodyPr/>
                    <a:lstStyle/>
                    <a:p>
                      <a:pPr algn="just" fontAlgn="ctr"/>
                      <a:r>
                        <a:rPr lang="en-CA" sz="1200" u="none" strike="noStrike" dirty="0">
                          <a:effectLst/>
                        </a:rPr>
                        <a:t>10 TV appearances; Partner campaigns; Positive response in media; News about project published with no influence from the project side; </a:t>
                      </a:r>
                      <a:br>
                        <a:rPr lang="en-CA" sz="1200" u="none" strike="noStrike" dirty="0">
                          <a:effectLst/>
                        </a:rPr>
                      </a:br>
                      <a:r>
                        <a:rPr lang="en-CA" sz="1200" u="none" strike="noStrike" dirty="0">
                          <a:effectLst/>
                        </a:rPr>
                        <a:t>Positive response from government and companies </a:t>
                      </a:r>
                      <a:br>
                        <a:rPr lang="en-CA" sz="1200" u="none" strike="noStrike" dirty="0">
                          <a:effectLst/>
                        </a:rPr>
                      </a:br>
                      <a:endParaRPr lang="en-CA" sz="1200" b="0" i="0" u="none" strike="noStrike" dirty="0">
                        <a:solidFill>
                          <a:srgbClr val="000000"/>
                        </a:solidFill>
                        <a:effectLst/>
                        <a:latin typeface="Calibri" panose="020F0502020204030204" pitchFamily="34" charset="0"/>
                      </a:endParaRPr>
                    </a:p>
                  </a:txBody>
                  <a:tcPr marL="3722" marR="3722" marT="3722" marB="0" anchor="ctr">
                    <a:solidFill>
                      <a:schemeClr val="accent1">
                        <a:lumMod val="60000"/>
                        <a:lumOff val="40000"/>
                      </a:schemeClr>
                    </a:solidFill>
                  </a:tcPr>
                </a:tc>
                <a:extLst>
                  <a:ext uri="{0D108BD9-81ED-4DB2-BD59-A6C34878D82A}">
                    <a16:rowId xmlns:a16="http://schemas.microsoft.com/office/drawing/2014/main" val="1505858920"/>
                  </a:ext>
                </a:extLst>
              </a:tr>
              <a:tr h="595519">
                <a:tc>
                  <a:txBody>
                    <a:bodyPr/>
                    <a:lstStyle/>
                    <a:p>
                      <a:pPr algn="l" fontAlgn="b"/>
                      <a:r>
                        <a:rPr lang="en-CA" sz="1400" u="none" strike="noStrike" dirty="0">
                          <a:effectLst/>
                        </a:rPr>
                        <a:t>T7.8 Organize </a:t>
                      </a:r>
                      <a:r>
                        <a:rPr lang="en-CA" sz="1400" u="none" strike="noStrike" dirty="0" err="1">
                          <a:effectLst/>
                        </a:rPr>
                        <a:t>ImprESS</a:t>
                      </a:r>
                      <a:r>
                        <a:rPr lang="en-CA" sz="1400" u="none" strike="noStrike" dirty="0">
                          <a:effectLst/>
                        </a:rPr>
                        <a:t> symposia and workshops</a:t>
                      </a:r>
                      <a:endParaRPr lang="en-CA" sz="1400" b="1" i="0" u="none" strike="noStrike" dirty="0">
                        <a:solidFill>
                          <a:srgbClr val="000000"/>
                        </a:solidFill>
                        <a:effectLst/>
                        <a:latin typeface="Calibri" panose="020F0502020204030204" pitchFamily="34" charset="0"/>
                      </a:endParaRPr>
                    </a:p>
                  </a:txBody>
                  <a:tcPr marL="3722" marR="3722" marT="3722" marB="0" anchor="b"/>
                </a:tc>
                <a:tc>
                  <a:txBody>
                    <a:bodyPr/>
                    <a:lstStyle/>
                    <a:p>
                      <a:pPr algn="r" fontAlgn="b"/>
                      <a:r>
                        <a:rPr lang="en-US" sz="1200" u="none" strike="noStrike" dirty="0">
                          <a:effectLst/>
                        </a:rPr>
                        <a:t>10/1/2019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5">
                        <a:lumMod val="40000"/>
                        <a:lumOff val="60000"/>
                      </a:schemeClr>
                    </a:solidFill>
                  </a:tcPr>
                </a:tc>
                <a:tc>
                  <a:txBody>
                    <a:bodyPr/>
                    <a:lstStyle/>
                    <a:p>
                      <a:pPr algn="l" fontAlgn="ctr"/>
                      <a:r>
                        <a:rPr lang="en-CA" sz="1200" u="none" strike="noStrike" dirty="0">
                          <a:effectLst/>
                        </a:rPr>
                        <a:t>1 Symposia organised; At least 70 symposia participants out of which at least 10 from companies or government; 3 workshops held </a:t>
                      </a:r>
                      <a:endParaRPr lang="en-CA" sz="1200" b="0" i="0" u="none" strike="noStrike" dirty="0">
                        <a:solidFill>
                          <a:srgbClr val="000000"/>
                        </a:solidFill>
                        <a:effectLst/>
                        <a:latin typeface="Calibri" panose="020F0502020204030204" pitchFamily="34" charset="0"/>
                      </a:endParaRPr>
                    </a:p>
                  </a:txBody>
                  <a:tcPr marL="3722" marR="3722" marT="3722" marB="0" anchor="ctr">
                    <a:solidFill>
                      <a:schemeClr val="accent1">
                        <a:lumMod val="60000"/>
                        <a:lumOff val="40000"/>
                      </a:schemeClr>
                    </a:solidFill>
                  </a:tcPr>
                </a:tc>
                <a:extLst>
                  <a:ext uri="{0D108BD9-81ED-4DB2-BD59-A6C34878D82A}">
                    <a16:rowId xmlns:a16="http://schemas.microsoft.com/office/drawing/2014/main" val="2725457479"/>
                  </a:ext>
                </a:extLst>
              </a:tr>
              <a:tr h="297760">
                <a:tc>
                  <a:txBody>
                    <a:bodyPr/>
                    <a:lstStyle/>
                    <a:p>
                      <a:pPr algn="l" fontAlgn="b"/>
                      <a:r>
                        <a:rPr lang="en-US" sz="1400" u="none" strike="noStrike" dirty="0">
                          <a:effectLst/>
                        </a:rPr>
                        <a:t>T7.9 Exploitation plan</a:t>
                      </a:r>
                      <a:endParaRPr lang="en-US" sz="1400" b="1" i="0" u="none" strike="noStrike" dirty="0">
                        <a:solidFill>
                          <a:srgbClr val="000000"/>
                        </a:solidFill>
                        <a:effectLst/>
                        <a:latin typeface="Calibri" panose="020F0502020204030204" pitchFamily="34" charset="0"/>
                      </a:endParaRPr>
                    </a:p>
                  </a:txBody>
                  <a:tcPr marL="3722" marR="3722" marT="3722" marB="0" anchor="b"/>
                </a:tc>
                <a:tc>
                  <a:txBody>
                    <a:bodyPr/>
                    <a:lstStyle/>
                    <a:p>
                      <a:pPr algn="r" fontAlgn="b"/>
                      <a:r>
                        <a:rPr lang="en-US" sz="1200" u="none" strike="noStrike" dirty="0">
                          <a:effectLst/>
                        </a:rPr>
                        <a:t>6/1/2020 8:00</a:t>
                      </a:r>
                      <a:endParaRPr lang="en-US" sz="1200" b="0" i="0" u="none" strike="noStrike" dirty="0">
                        <a:solidFill>
                          <a:srgbClr val="000000"/>
                        </a:solidFill>
                        <a:effectLst/>
                        <a:latin typeface="Calibri" panose="020F0502020204030204" pitchFamily="34" charset="0"/>
                      </a:endParaRPr>
                    </a:p>
                  </a:txBody>
                  <a:tcPr marL="3722" marR="3722" marT="3722" marB="0" anchor="b">
                    <a:solidFill>
                      <a:schemeClr val="accent5">
                        <a:lumMod val="40000"/>
                        <a:lumOff val="6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At least 5 companies and 2 government bodies request for meeting</a:t>
                      </a:r>
                      <a:endParaRPr kumimoji="0" lang="en-CA"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endParaRPr lang="en-US" dirty="0"/>
                    </a:p>
                  </a:txBody>
                  <a:tcPr marL="3722" marR="3722" marT="3722" marB="0" anchor="ctr">
                    <a:solidFill>
                      <a:schemeClr val="accent1">
                        <a:lumMod val="60000"/>
                        <a:lumOff val="40000"/>
                      </a:schemeClr>
                    </a:solidFill>
                  </a:tcPr>
                </a:tc>
                <a:extLst>
                  <a:ext uri="{0D108BD9-81ED-4DB2-BD59-A6C34878D82A}">
                    <a16:rowId xmlns:a16="http://schemas.microsoft.com/office/drawing/2014/main" val="2264789567"/>
                  </a:ext>
                </a:extLst>
              </a:tr>
            </a:tbl>
          </a:graphicData>
        </a:graphic>
      </p:graphicFrame>
    </p:spTree>
    <p:extLst>
      <p:ext uri="{BB962C8B-B14F-4D97-AF65-F5344CB8AC3E}">
        <p14:creationId xmlns:p14="http://schemas.microsoft.com/office/powerpoint/2010/main" val="12122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FF9F-D166-4D86-87BD-C967B46D5C40}"/>
              </a:ext>
            </a:extLst>
          </p:cNvPr>
          <p:cNvSpPr>
            <a:spLocks noGrp="1"/>
          </p:cNvSpPr>
          <p:nvPr>
            <p:ph type="title"/>
          </p:nvPr>
        </p:nvSpPr>
        <p:spPr>
          <a:xfrm>
            <a:off x="694386" y="0"/>
            <a:ext cx="10364451" cy="1596177"/>
          </a:xfrm>
        </p:spPr>
        <p:txBody>
          <a:bodyPr/>
          <a:lstStyle/>
          <a:p>
            <a:r>
              <a:rPr lang="en-US" dirty="0"/>
              <a:t>Management</a:t>
            </a:r>
          </a:p>
        </p:txBody>
      </p:sp>
      <p:graphicFrame>
        <p:nvGraphicFramePr>
          <p:cNvPr id="4" name="Content Placeholder 3">
            <a:extLst>
              <a:ext uri="{FF2B5EF4-FFF2-40B4-BE49-F238E27FC236}">
                <a16:creationId xmlns:a16="http://schemas.microsoft.com/office/drawing/2014/main" id="{197073CA-7C29-4288-85FF-2FC1A0C87E23}"/>
              </a:ext>
            </a:extLst>
          </p:cNvPr>
          <p:cNvGraphicFramePr>
            <a:graphicFrameLocks noGrp="1"/>
          </p:cNvGraphicFramePr>
          <p:nvPr>
            <p:ph sz="quarter" idx="13"/>
            <p:extLst>
              <p:ext uri="{D42A27DB-BD31-4B8C-83A1-F6EECF244321}">
                <p14:modId xmlns:p14="http://schemas.microsoft.com/office/powerpoint/2010/main" val="2634548074"/>
              </p:ext>
            </p:extLst>
          </p:nvPr>
        </p:nvGraphicFramePr>
        <p:xfrm>
          <a:off x="1342712" y="1596177"/>
          <a:ext cx="9925675" cy="5072647"/>
        </p:xfrm>
        <a:graphic>
          <a:graphicData uri="http://schemas.openxmlformats.org/drawingml/2006/table">
            <a:tbl>
              <a:tblPr>
                <a:tableStyleId>{5C22544A-7EE6-4342-B048-85BDC9FD1C3A}</a:tableStyleId>
              </a:tblPr>
              <a:tblGrid>
                <a:gridCol w="4378539">
                  <a:extLst>
                    <a:ext uri="{9D8B030D-6E8A-4147-A177-3AD203B41FA5}">
                      <a16:colId xmlns:a16="http://schemas.microsoft.com/office/drawing/2014/main" val="2205342213"/>
                    </a:ext>
                  </a:extLst>
                </a:gridCol>
                <a:gridCol w="2174477">
                  <a:extLst>
                    <a:ext uri="{9D8B030D-6E8A-4147-A177-3AD203B41FA5}">
                      <a16:colId xmlns:a16="http://schemas.microsoft.com/office/drawing/2014/main" val="1706098966"/>
                    </a:ext>
                  </a:extLst>
                </a:gridCol>
                <a:gridCol w="3372659">
                  <a:extLst>
                    <a:ext uri="{9D8B030D-6E8A-4147-A177-3AD203B41FA5}">
                      <a16:colId xmlns:a16="http://schemas.microsoft.com/office/drawing/2014/main" val="2614201671"/>
                    </a:ext>
                  </a:extLst>
                </a:gridCol>
              </a:tblGrid>
              <a:tr h="414323">
                <a:tc>
                  <a:txBody>
                    <a:bodyPr/>
                    <a:lstStyle/>
                    <a:p>
                      <a:pPr algn="l" fontAlgn="b"/>
                      <a:r>
                        <a:rPr lang="en-US" sz="1600" u="none" strike="noStrike" dirty="0">
                          <a:effectLst/>
                        </a:rPr>
                        <a:t>WP8 – MANAGEMENT </a:t>
                      </a:r>
                      <a:endParaRPr lang="en-US" sz="1600" b="1" i="0" u="none" strike="noStrike" dirty="0">
                        <a:solidFill>
                          <a:srgbClr val="000000"/>
                        </a:solidFill>
                        <a:effectLst/>
                        <a:latin typeface="Calibri" panose="020F0502020204030204" pitchFamily="34" charset="0"/>
                      </a:endParaRPr>
                    </a:p>
                  </a:txBody>
                  <a:tcPr marL="6341" marR="6341" marT="6341" marB="0" anchor="b">
                    <a:solidFill>
                      <a:schemeClr val="bg2"/>
                    </a:solidFill>
                  </a:tcPr>
                </a:tc>
                <a:tc>
                  <a:txBody>
                    <a:bodyPr/>
                    <a:lstStyle/>
                    <a:p>
                      <a:pPr algn="r" fontAlgn="b"/>
                      <a:r>
                        <a:rPr lang="en-US" sz="1600" u="none" strike="noStrike" dirty="0">
                          <a:effectLst/>
                        </a:rPr>
                        <a:t>10/16/2017 8:00</a:t>
                      </a:r>
                      <a:endParaRPr lang="en-US" sz="1600" b="0" i="0" u="none" strike="noStrike" dirty="0">
                        <a:solidFill>
                          <a:srgbClr val="000000"/>
                        </a:solidFill>
                        <a:effectLst/>
                        <a:latin typeface="Calibri" panose="020F0502020204030204" pitchFamily="34" charset="0"/>
                      </a:endParaRPr>
                    </a:p>
                  </a:txBody>
                  <a:tcPr marL="6341" marR="6341" marT="6341" marB="0" anchor="b">
                    <a:solidFill>
                      <a:schemeClr val="bg2"/>
                    </a:solidFill>
                  </a:tcPr>
                </a:tc>
                <a:tc>
                  <a:txBody>
                    <a:bodyPr/>
                    <a:lstStyle/>
                    <a:p>
                      <a:pPr algn="l" fontAlgn="ctr"/>
                      <a:endParaRPr lang="en-CA" sz="1600" b="0" i="0" u="none" strike="noStrike" dirty="0">
                        <a:solidFill>
                          <a:srgbClr val="000000"/>
                        </a:solidFill>
                        <a:effectLst/>
                        <a:latin typeface="Calibri" panose="020F0502020204030204" pitchFamily="34" charset="0"/>
                      </a:endParaRPr>
                    </a:p>
                  </a:txBody>
                  <a:tcPr marL="6341" marR="6341" marT="6341" marB="0" anchor="ctr">
                    <a:solidFill>
                      <a:schemeClr val="bg2"/>
                    </a:solidFill>
                  </a:tcPr>
                </a:tc>
                <a:extLst>
                  <a:ext uri="{0D108BD9-81ED-4DB2-BD59-A6C34878D82A}">
                    <a16:rowId xmlns:a16="http://schemas.microsoft.com/office/drawing/2014/main" val="3223869302"/>
                  </a:ext>
                </a:extLst>
              </a:tr>
              <a:tr h="414323">
                <a:tc>
                  <a:txBody>
                    <a:bodyPr/>
                    <a:lstStyle/>
                    <a:p>
                      <a:pPr algn="l" fontAlgn="b"/>
                      <a:r>
                        <a:rPr lang="en-CA" sz="1600" u="none" strike="noStrike">
                          <a:effectLst/>
                        </a:rPr>
                        <a:t>T8.1 Established the project management bodies and adopted procedures for efficient project management</a:t>
                      </a:r>
                      <a:endParaRPr lang="en-CA" sz="1600" b="1" i="0" u="none" strike="noStrike">
                        <a:solidFill>
                          <a:srgbClr val="000000"/>
                        </a:solidFill>
                        <a:effectLst/>
                        <a:latin typeface="Calibri" panose="020F0502020204030204" pitchFamily="34" charset="0"/>
                      </a:endParaRPr>
                    </a:p>
                  </a:txBody>
                  <a:tcPr marL="6341" marR="6341" marT="6341" marB="0" anchor="b"/>
                </a:tc>
                <a:tc>
                  <a:txBody>
                    <a:bodyPr/>
                    <a:lstStyle/>
                    <a:p>
                      <a:pPr algn="r" fontAlgn="b"/>
                      <a:r>
                        <a:rPr lang="en-US" sz="1600" u="none" strike="noStrike" dirty="0">
                          <a:effectLst/>
                        </a:rPr>
                        <a:t>10/16/2017 8:00</a:t>
                      </a:r>
                      <a:endParaRPr lang="en-US" sz="1600" b="0" i="0" u="none" strike="noStrike" dirty="0">
                        <a:solidFill>
                          <a:srgbClr val="000000"/>
                        </a:solidFill>
                        <a:effectLst/>
                        <a:latin typeface="Calibri" panose="020F0502020204030204" pitchFamily="34" charset="0"/>
                      </a:endParaRPr>
                    </a:p>
                  </a:txBody>
                  <a:tcPr marL="6341" marR="6341" marT="6341" marB="0" anchor="b"/>
                </a:tc>
                <a:tc>
                  <a:txBody>
                    <a:bodyPr/>
                    <a:lstStyle/>
                    <a:p>
                      <a:pPr algn="just" fontAlgn="b"/>
                      <a:r>
                        <a:rPr lang="en-US" sz="1600" u="none" strike="noStrike" dirty="0">
                          <a:effectLst/>
                        </a:rPr>
                        <a:t>All bodies functioning </a:t>
                      </a:r>
                      <a:endParaRPr lang="en-US" sz="1600" b="0" i="0" u="none" strike="noStrike" dirty="0">
                        <a:solidFill>
                          <a:srgbClr val="000000"/>
                        </a:solidFill>
                        <a:effectLst/>
                        <a:latin typeface="Calibri" panose="020F0502020204030204" pitchFamily="34" charset="0"/>
                      </a:endParaRPr>
                    </a:p>
                  </a:txBody>
                  <a:tcPr marL="6341" marR="6341" marT="6341" marB="0" anchor="b">
                    <a:solidFill>
                      <a:schemeClr val="accent2">
                        <a:lumMod val="40000"/>
                        <a:lumOff val="60000"/>
                      </a:schemeClr>
                    </a:solidFill>
                  </a:tcPr>
                </a:tc>
                <a:extLst>
                  <a:ext uri="{0D108BD9-81ED-4DB2-BD59-A6C34878D82A}">
                    <a16:rowId xmlns:a16="http://schemas.microsoft.com/office/drawing/2014/main" val="2672526096"/>
                  </a:ext>
                </a:extLst>
              </a:tr>
              <a:tr h="1795399">
                <a:tc>
                  <a:txBody>
                    <a:bodyPr/>
                    <a:lstStyle/>
                    <a:p>
                      <a:pPr algn="l" fontAlgn="b"/>
                      <a:r>
                        <a:rPr lang="en-US" sz="1600" u="none" strike="noStrike" dirty="0">
                          <a:effectLst/>
                        </a:rPr>
                        <a:t>T8.2 Risk management</a:t>
                      </a:r>
                      <a:endParaRPr lang="en-US" sz="1600" b="1" i="0" u="none" strike="noStrike" dirty="0">
                        <a:solidFill>
                          <a:srgbClr val="000000"/>
                        </a:solidFill>
                        <a:effectLst/>
                        <a:latin typeface="Calibri" panose="020F0502020204030204" pitchFamily="34" charset="0"/>
                      </a:endParaRPr>
                    </a:p>
                  </a:txBody>
                  <a:tcPr marL="6341" marR="6341" marT="6341" marB="0" anchor="b"/>
                </a:tc>
                <a:tc>
                  <a:txBody>
                    <a:bodyPr/>
                    <a:lstStyle/>
                    <a:p>
                      <a:pPr algn="r" fontAlgn="b"/>
                      <a:r>
                        <a:rPr lang="en-US" sz="1600" u="none" strike="noStrike" dirty="0">
                          <a:effectLst/>
                        </a:rPr>
                        <a:t>10/16/2017 8:00</a:t>
                      </a:r>
                      <a:endParaRPr lang="en-US" sz="1600" b="0" i="0" u="none" strike="noStrike" dirty="0">
                        <a:solidFill>
                          <a:srgbClr val="000000"/>
                        </a:solidFill>
                        <a:effectLst/>
                        <a:latin typeface="Calibri" panose="020F0502020204030204" pitchFamily="34" charset="0"/>
                      </a:endParaRPr>
                    </a:p>
                  </a:txBody>
                  <a:tcPr marL="6341" marR="6341" marT="6341" marB="0" anchor="b"/>
                </a:tc>
                <a:tc>
                  <a:txBody>
                    <a:bodyPr/>
                    <a:lstStyle/>
                    <a:p>
                      <a:pPr algn="just" fontAlgn="b"/>
                      <a:r>
                        <a:rPr lang="en-CA" sz="1600" u="none" strike="noStrike" dirty="0">
                          <a:effectLst/>
                        </a:rPr>
                        <a:t>Project management bodies established and procedures &amp; rules for efficient project management adopted.  Roles and responsibilities and relevant management procedures for the successful realisation of tasks discussed and established (RACI matrixes in place). Tasks performed on time and within budget.</a:t>
                      </a:r>
                      <a:br>
                        <a:rPr lang="en-CA" sz="1600" u="none" strike="noStrike" dirty="0">
                          <a:effectLst/>
                        </a:rPr>
                      </a:br>
                      <a:r>
                        <a:rPr lang="en-CA" sz="1600" u="none" strike="noStrike" dirty="0">
                          <a:effectLst/>
                        </a:rPr>
                        <a:t>The Partnership Agreement (PA) signed. </a:t>
                      </a:r>
                      <a:endParaRPr lang="en-CA" sz="1600" b="0" i="0" u="none" strike="noStrike" dirty="0">
                        <a:solidFill>
                          <a:srgbClr val="000000"/>
                        </a:solidFill>
                        <a:effectLst/>
                        <a:latin typeface="Calibri" panose="020F0502020204030204" pitchFamily="34" charset="0"/>
                      </a:endParaRPr>
                    </a:p>
                  </a:txBody>
                  <a:tcPr marL="6341" marR="6341" marT="6341" marB="0" anchor="b">
                    <a:solidFill>
                      <a:schemeClr val="accent2">
                        <a:lumMod val="40000"/>
                        <a:lumOff val="60000"/>
                      </a:schemeClr>
                    </a:solidFill>
                  </a:tcPr>
                </a:tc>
                <a:extLst>
                  <a:ext uri="{0D108BD9-81ED-4DB2-BD59-A6C34878D82A}">
                    <a16:rowId xmlns:a16="http://schemas.microsoft.com/office/drawing/2014/main" val="3479456051"/>
                  </a:ext>
                </a:extLst>
              </a:tr>
              <a:tr h="828645">
                <a:tc>
                  <a:txBody>
                    <a:bodyPr/>
                    <a:lstStyle/>
                    <a:p>
                      <a:pPr algn="l" fontAlgn="b"/>
                      <a:r>
                        <a:rPr lang="en-US" sz="1600" u="none" strike="noStrike">
                          <a:effectLst/>
                        </a:rPr>
                        <a:t>T8.3 Administrative and financial project management</a:t>
                      </a:r>
                      <a:endParaRPr lang="en-US" sz="1600" b="1" i="0" u="none" strike="noStrike">
                        <a:solidFill>
                          <a:srgbClr val="000000"/>
                        </a:solidFill>
                        <a:effectLst/>
                        <a:latin typeface="Calibri" panose="020F0502020204030204" pitchFamily="34" charset="0"/>
                      </a:endParaRPr>
                    </a:p>
                  </a:txBody>
                  <a:tcPr marL="6341" marR="6341" marT="6341" marB="0" anchor="b"/>
                </a:tc>
                <a:tc>
                  <a:txBody>
                    <a:bodyPr/>
                    <a:lstStyle/>
                    <a:p>
                      <a:pPr algn="r" fontAlgn="b"/>
                      <a:r>
                        <a:rPr lang="en-US" sz="1600" u="none" strike="noStrike" dirty="0">
                          <a:effectLst/>
                        </a:rPr>
                        <a:t>12/19/2017 8:00</a:t>
                      </a:r>
                      <a:endParaRPr lang="en-US" sz="1600" b="0" i="0" u="none" strike="noStrike" dirty="0">
                        <a:solidFill>
                          <a:srgbClr val="000000"/>
                        </a:solidFill>
                        <a:effectLst/>
                        <a:latin typeface="Calibri" panose="020F0502020204030204" pitchFamily="34" charset="0"/>
                      </a:endParaRPr>
                    </a:p>
                  </a:txBody>
                  <a:tcPr marL="6341" marR="6341" marT="6341" marB="0" anchor="b"/>
                </a:tc>
                <a:tc>
                  <a:txBody>
                    <a:bodyPr/>
                    <a:lstStyle/>
                    <a:p>
                      <a:pPr algn="just" fontAlgn="b"/>
                      <a:r>
                        <a:rPr lang="en-CA" sz="1600" u="none" strike="noStrike" dirty="0">
                          <a:effectLst/>
                        </a:rPr>
                        <a:t>Project risk register established. Risk mitigation procedure in place. Risk reduction meetings number and results. Executive committee and Steering committee resolutions.</a:t>
                      </a:r>
                      <a:endParaRPr lang="en-CA" sz="1600" b="0" i="0" u="none" strike="noStrike" dirty="0">
                        <a:solidFill>
                          <a:srgbClr val="000000"/>
                        </a:solidFill>
                        <a:effectLst/>
                        <a:latin typeface="Calibri" panose="020F0502020204030204" pitchFamily="34" charset="0"/>
                      </a:endParaRPr>
                    </a:p>
                  </a:txBody>
                  <a:tcPr marL="6341" marR="6341" marT="6341" marB="0" anchor="b">
                    <a:solidFill>
                      <a:schemeClr val="accent2">
                        <a:lumMod val="40000"/>
                        <a:lumOff val="60000"/>
                      </a:schemeClr>
                    </a:solidFill>
                  </a:tcPr>
                </a:tc>
                <a:extLst>
                  <a:ext uri="{0D108BD9-81ED-4DB2-BD59-A6C34878D82A}">
                    <a16:rowId xmlns:a16="http://schemas.microsoft.com/office/drawing/2014/main" val="1857894526"/>
                  </a:ext>
                </a:extLst>
              </a:tr>
              <a:tr h="276215">
                <a:tc>
                  <a:txBody>
                    <a:bodyPr/>
                    <a:lstStyle/>
                    <a:p>
                      <a:pPr algn="l" fontAlgn="b"/>
                      <a:r>
                        <a:rPr lang="en-CA" sz="1600" u="none" strike="noStrike" dirty="0">
                          <a:effectLst/>
                        </a:rPr>
                        <a:t>T8.4 Administrative and Financial Stuff Training </a:t>
                      </a:r>
                      <a:endParaRPr lang="en-CA" sz="1600" b="1" i="0" u="none" strike="noStrike" dirty="0">
                        <a:solidFill>
                          <a:srgbClr val="000000"/>
                        </a:solidFill>
                        <a:effectLst/>
                        <a:latin typeface="Calibri" panose="020F0502020204030204" pitchFamily="34" charset="0"/>
                      </a:endParaRPr>
                    </a:p>
                  </a:txBody>
                  <a:tcPr marL="6341" marR="6341" marT="6341" marB="0" anchor="b"/>
                </a:tc>
                <a:tc>
                  <a:txBody>
                    <a:bodyPr/>
                    <a:lstStyle/>
                    <a:p>
                      <a:pPr algn="r" fontAlgn="b"/>
                      <a:r>
                        <a:rPr lang="en-US" sz="1600" u="none" strike="noStrike" dirty="0">
                          <a:effectLst/>
                        </a:rPr>
                        <a:t>12/19/2017 8:00</a:t>
                      </a:r>
                      <a:endParaRPr lang="en-US" sz="1600" b="0" i="0" u="none" strike="noStrike" dirty="0">
                        <a:solidFill>
                          <a:srgbClr val="000000"/>
                        </a:solidFill>
                        <a:effectLst/>
                        <a:latin typeface="Calibri" panose="020F0502020204030204" pitchFamily="34" charset="0"/>
                      </a:endParaRPr>
                    </a:p>
                  </a:txBody>
                  <a:tcPr marL="6341" marR="6341" marT="6341" marB="0" anchor="b"/>
                </a:tc>
                <a:tc>
                  <a:txBody>
                    <a:bodyPr/>
                    <a:lstStyle/>
                    <a:p>
                      <a:pPr algn="l" fontAlgn="b"/>
                      <a:r>
                        <a:rPr lang="en-CA" sz="1600" u="none" strike="noStrike" dirty="0">
                          <a:effectLst/>
                        </a:rPr>
                        <a:t>Reporting on time and managed according to Agency rules.</a:t>
                      </a:r>
                      <a:endParaRPr lang="en-CA" sz="1600" b="0" i="0" u="none" strike="noStrike" dirty="0">
                        <a:solidFill>
                          <a:srgbClr val="000000"/>
                        </a:solidFill>
                        <a:effectLst/>
                        <a:latin typeface="Calibri" panose="020F0502020204030204" pitchFamily="34" charset="0"/>
                      </a:endParaRPr>
                    </a:p>
                  </a:txBody>
                  <a:tcPr marL="6341" marR="6341" marT="6341" marB="0" anchor="b">
                    <a:solidFill>
                      <a:schemeClr val="accent2">
                        <a:lumMod val="40000"/>
                        <a:lumOff val="60000"/>
                      </a:schemeClr>
                    </a:solidFill>
                  </a:tcPr>
                </a:tc>
                <a:extLst>
                  <a:ext uri="{0D108BD9-81ED-4DB2-BD59-A6C34878D82A}">
                    <a16:rowId xmlns:a16="http://schemas.microsoft.com/office/drawing/2014/main" val="3841429432"/>
                  </a:ext>
                </a:extLst>
              </a:tr>
            </a:tbl>
          </a:graphicData>
        </a:graphic>
      </p:graphicFrame>
    </p:spTree>
    <p:extLst>
      <p:ext uri="{BB962C8B-B14F-4D97-AF65-F5344CB8AC3E}">
        <p14:creationId xmlns:p14="http://schemas.microsoft.com/office/powerpoint/2010/main" val="370905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125B-E298-4876-9562-D392CFFCC840}"/>
              </a:ext>
            </a:extLst>
          </p:cNvPr>
          <p:cNvSpPr>
            <a:spLocks noGrp="1"/>
          </p:cNvSpPr>
          <p:nvPr>
            <p:ph type="title"/>
          </p:nvPr>
        </p:nvSpPr>
        <p:spPr/>
        <p:txBody>
          <a:bodyPr/>
          <a:lstStyle/>
          <a:p>
            <a:r>
              <a:rPr lang="en-US" dirty="0"/>
              <a:t>Things learned</a:t>
            </a:r>
          </a:p>
        </p:txBody>
      </p:sp>
      <p:sp>
        <p:nvSpPr>
          <p:cNvPr id="3" name="Content Placeholder 2">
            <a:extLst>
              <a:ext uri="{FF2B5EF4-FFF2-40B4-BE49-F238E27FC236}">
                <a16:creationId xmlns:a16="http://schemas.microsoft.com/office/drawing/2014/main" id="{73F377E4-EEA9-4386-8433-D0C5A73BAD29}"/>
              </a:ext>
            </a:extLst>
          </p:cNvPr>
          <p:cNvSpPr>
            <a:spLocks noGrp="1"/>
          </p:cNvSpPr>
          <p:nvPr>
            <p:ph sz="quarter" idx="13"/>
          </p:nvPr>
        </p:nvSpPr>
        <p:spPr/>
        <p:txBody>
          <a:bodyPr/>
          <a:lstStyle/>
          <a:p>
            <a:r>
              <a:rPr lang="en-US" dirty="0"/>
              <a:t>From meeting with the office Giulia </a:t>
            </a:r>
            <a:r>
              <a:rPr lang="en-US" dirty="0" err="1"/>
              <a:t>moro</a:t>
            </a:r>
            <a:endParaRPr lang="en-US" dirty="0"/>
          </a:p>
          <a:p>
            <a:r>
              <a:rPr lang="en-US" dirty="0"/>
              <a:t>FROM neo office in Serbia</a:t>
            </a:r>
          </a:p>
          <a:p>
            <a:r>
              <a:rPr lang="en-US" dirty="0"/>
              <a:t>From other projects</a:t>
            </a:r>
          </a:p>
          <a:p>
            <a:r>
              <a:rPr lang="en-US" dirty="0"/>
              <a:t>From disobedience</a:t>
            </a:r>
          </a:p>
          <a:p>
            <a:r>
              <a:rPr lang="en-US" dirty="0"/>
              <a:t>From best Practices</a:t>
            </a:r>
          </a:p>
          <a:p>
            <a:r>
              <a:rPr lang="en-US" dirty="0"/>
              <a:t>From ourselves</a:t>
            </a:r>
          </a:p>
        </p:txBody>
      </p:sp>
      <p:grpSp>
        <p:nvGrpSpPr>
          <p:cNvPr id="6" name="Group 5">
            <a:extLst>
              <a:ext uri="{FF2B5EF4-FFF2-40B4-BE49-F238E27FC236}">
                <a16:creationId xmlns:a16="http://schemas.microsoft.com/office/drawing/2014/main" id="{CB88EF92-86C8-4E3E-8DF2-5094A0E09B14}"/>
              </a:ext>
            </a:extLst>
          </p:cNvPr>
          <p:cNvGrpSpPr/>
          <p:nvPr/>
        </p:nvGrpSpPr>
        <p:grpSpPr>
          <a:xfrm>
            <a:off x="1127716" y="422031"/>
            <a:ext cx="10398875" cy="997695"/>
            <a:chOff x="1127716" y="422031"/>
            <a:chExt cx="10398875" cy="997695"/>
          </a:xfrm>
        </p:grpSpPr>
        <p:pic>
          <p:nvPicPr>
            <p:cNvPr id="7" name="Picture 6">
              <a:extLst>
                <a:ext uri="{FF2B5EF4-FFF2-40B4-BE49-F238E27FC236}">
                  <a16:creationId xmlns:a16="http://schemas.microsoft.com/office/drawing/2014/main" id="{111048F1-F18D-44FC-A022-EFEF4C0F1BD7}"/>
                </a:ext>
              </a:extLst>
            </p:cNvPr>
            <p:cNvPicPr/>
            <p:nvPr/>
          </p:nvPicPr>
          <p:blipFill>
            <a:blip r:embed="rId2"/>
            <a:stretch>
              <a:fillRect/>
            </a:stretch>
          </p:blipFill>
          <p:spPr>
            <a:xfrm>
              <a:off x="9002872" y="422031"/>
              <a:ext cx="2523719" cy="997695"/>
            </a:xfrm>
            <a:prstGeom prst="rect">
              <a:avLst/>
            </a:prstGeom>
          </p:spPr>
        </p:pic>
        <p:sp>
          <p:nvSpPr>
            <p:cNvPr id="8" name="TextBox 7">
              <a:extLst>
                <a:ext uri="{FF2B5EF4-FFF2-40B4-BE49-F238E27FC236}">
                  <a16:creationId xmlns:a16="http://schemas.microsoft.com/office/drawing/2014/main" id="{9F353736-34E0-416D-B7E6-D3A4D70CC2D4}"/>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9" name="Picture 8">
              <a:extLst>
                <a:ext uri="{FF2B5EF4-FFF2-40B4-BE49-F238E27FC236}">
                  <a16:creationId xmlns:a16="http://schemas.microsoft.com/office/drawing/2014/main" id="{E8F01B93-CFA4-4F42-8B5C-76FC7C424517}"/>
                </a:ext>
              </a:extLst>
            </p:cNvPr>
            <p:cNvPicPr>
              <a:picLocks noChangeAspect="1"/>
            </p:cNvPicPr>
            <p:nvPr/>
          </p:nvPicPr>
          <p:blipFill>
            <a:blip r:embed="rId3"/>
            <a:stretch>
              <a:fillRect/>
            </a:stretch>
          </p:blipFill>
          <p:spPr>
            <a:xfrm>
              <a:off x="1127716" y="455859"/>
              <a:ext cx="1079004" cy="930037"/>
            </a:xfrm>
            <a:prstGeom prst="rect">
              <a:avLst/>
            </a:prstGeom>
          </p:spPr>
        </p:pic>
      </p:grpSp>
    </p:spTree>
    <p:extLst>
      <p:ext uri="{BB962C8B-B14F-4D97-AF65-F5344CB8AC3E}">
        <p14:creationId xmlns:p14="http://schemas.microsoft.com/office/powerpoint/2010/main" val="26442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7DC8-877D-4555-9427-DB12ED1C66EB}"/>
              </a:ext>
            </a:extLst>
          </p:cNvPr>
          <p:cNvSpPr>
            <a:spLocks noGrp="1"/>
          </p:cNvSpPr>
          <p:nvPr>
            <p:ph type="title"/>
          </p:nvPr>
        </p:nvSpPr>
        <p:spPr/>
        <p:txBody>
          <a:bodyPr/>
          <a:lstStyle/>
          <a:p>
            <a:r>
              <a:rPr lang="en-US" dirty="0"/>
              <a:t>Requests</a:t>
            </a:r>
          </a:p>
        </p:txBody>
      </p:sp>
      <p:sp>
        <p:nvSpPr>
          <p:cNvPr id="3" name="Content Placeholder 2">
            <a:extLst>
              <a:ext uri="{FF2B5EF4-FFF2-40B4-BE49-F238E27FC236}">
                <a16:creationId xmlns:a16="http://schemas.microsoft.com/office/drawing/2014/main" id="{82DEE5A9-C957-4A77-9150-11E957FDD026}"/>
              </a:ext>
            </a:extLst>
          </p:cNvPr>
          <p:cNvSpPr>
            <a:spLocks noGrp="1"/>
          </p:cNvSpPr>
          <p:nvPr>
            <p:ph sz="quarter" idx="13"/>
          </p:nvPr>
        </p:nvSpPr>
        <p:spPr/>
        <p:txBody>
          <a:bodyPr/>
          <a:lstStyle/>
          <a:p>
            <a:r>
              <a:rPr lang="en-US" dirty="0"/>
              <a:t>From other projects</a:t>
            </a:r>
          </a:p>
          <a:p>
            <a:pPr lvl="1"/>
            <a:r>
              <a:rPr lang="en-US" dirty="0" err="1"/>
              <a:t>Natrisc</a:t>
            </a:r>
            <a:endParaRPr lang="en-US" dirty="0"/>
          </a:p>
          <a:p>
            <a:pPr lvl="1"/>
            <a:r>
              <a:rPr lang="en-US" dirty="0"/>
              <a:t>K-force</a:t>
            </a:r>
          </a:p>
          <a:p>
            <a:pPr lvl="1"/>
            <a:r>
              <a:rPr lang="en-US" dirty="0"/>
              <a:t>ISEEC</a:t>
            </a:r>
          </a:p>
          <a:p>
            <a:pPr lvl="1"/>
            <a:r>
              <a:rPr lang="en-US" dirty="0"/>
              <a:t>others</a:t>
            </a:r>
          </a:p>
          <a:p>
            <a:r>
              <a:rPr lang="en-US" dirty="0"/>
              <a:t>From us to other projects</a:t>
            </a:r>
          </a:p>
        </p:txBody>
      </p:sp>
      <p:grpSp>
        <p:nvGrpSpPr>
          <p:cNvPr id="4" name="Group 3">
            <a:extLst>
              <a:ext uri="{FF2B5EF4-FFF2-40B4-BE49-F238E27FC236}">
                <a16:creationId xmlns:a16="http://schemas.microsoft.com/office/drawing/2014/main" id="{85371C84-D697-4F4F-BDEF-39895C21443D}"/>
              </a:ext>
            </a:extLst>
          </p:cNvPr>
          <p:cNvGrpSpPr/>
          <p:nvPr/>
        </p:nvGrpSpPr>
        <p:grpSpPr>
          <a:xfrm>
            <a:off x="1127716" y="422031"/>
            <a:ext cx="10398875" cy="997695"/>
            <a:chOff x="1127716" y="422031"/>
            <a:chExt cx="10398875" cy="997695"/>
          </a:xfrm>
        </p:grpSpPr>
        <p:pic>
          <p:nvPicPr>
            <p:cNvPr id="5" name="Picture 4">
              <a:extLst>
                <a:ext uri="{FF2B5EF4-FFF2-40B4-BE49-F238E27FC236}">
                  <a16:creationId xmlns:a16="http://schemas.microsoft.com/office/drawing/2014/main" id="{21C6F874-8665-4F93-BD0D-BDC8E9A298CB}"/>
                </a:ext>
              </a:extLst>
            </p:cNvPr>
            <p:cNvPicPr/>
            <p:nvPr/>
          </p:nvPicPr>
          <p:blipFill>
            <a:blip r:embed="rId2"/>
            <a:stretch>
              <a:fillRect/>
            </a:stretch>
          </p:blipFill>
          <p:spPr>
            <a:xfrm>
              <a:off x="9002872" y="422031"/>
              <a:ext cx="2523719" cy="997695"/>
            </a:xfrm>
            <a:prstGeom prst="rect">
              <a:avLst/>
            </a:prstGeom>
          </p:spPr>
        </p:pic>
        <p:sp>
          <p:nvSpPr>
            <p:cNvPr id="6" name="TextBox 5">
              <a:extLst>
                <a:ext uri="{FF2B5EF4-FFF2-40B4-BE49-F238E27FC236}">
                  <a16:creationId xmlns:a16="http://schemas.microsoft.com/office/drawing/2014/main" id="{18D81348-A996-4ECB-85E0-D1192CDB4C96}"/>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7" name="Picture 6">
              <a:extLst>
                <a:ext uri="{FF2B5EF4-FFF2-40B4-BE49-F238E27FC236}">
                  <a16:creationId xmlns:a16="http://schemas.microsoft.com/office/drawing/2014/main" id="{DEC7184C-EC8F-4CE5-8109-449FCA9BE257}"/>
                </a:ext>
              </a:extLst>
            </p:cNvPr>
            <p:cNvPicPr>
              <a:picLocks noChangeAspect="1"/>
            </p:cNvPicPr>
            <p:nvPr/>
          </p:nvPicPr>
          <p:blipFill>
            <a:blip r:embed="rId3"/>
            <a:stretch>
              <a:fillRect/>
            </a:stretch>
          </p:blipFill>
          <p:spPr>
            <a:xfrm>
              <a:off x="1127716" y="455859"/>
              <a:ext cx="1079004" cy="930037"/>
            </a:xfrm>
            <a:prstGeom prst="rect">
              <a:avLst/>
            </a:prstGeom>
          </p:spPr>
        </p:pic>
      </p:grpSp>
    </p:spTree>
    <p:extLst>
      <p:ext uri="{BB962C8B-B14F-4D97-AF65-F5344CB8AC3E}">
        <p14:creationId xmlns:p14="http://schemas.microsoft.com/office/powerpoint/2010/main" val="2966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7268-3D85-4E65-A640-6B44B7C99E9A}"/>
              </a:ext>
            </a:extLst>
          </p:cNvPr>
          <p:cNvSpPr>
            <a:spLocks noGrp="1"/>
          </p:cNvSpPr>
          <p:nvPr>
            <p:ph type="title"/>
          </p:nvPr>
        </p:nvSpPr>
        <p:spPr/>
        <p:txBody>
          <a:bodyPr/>
          <a:lstStyle/>
          <a:p>
            <a:r>
              <a:rPr lang="en-US" dirty="0"/>
              <a:t>Thank you for your attention</a:t>
            </a:r>
          </a:p>
        </p:txBody>
      </p:sp>
      <p:pic>
        <p:nvPicPr>
          <p:cNvPr id="5" name="Content Placeholder 4">
            <a:extLst>
              <a:ext uri="{FF2B5EF4-FFF2-40B4-BE49-F238E27FC236}">
                <a16:creationId xmlns:a16="http://schemas.microsoft.com/office/drawing/2014/main" id="{7570B249-6D5D-4946-912A-5700EBE32EA0}"/>
              </a:ext>
            </a:extLst>
          </p:cNvPr>
          <p:cNvPicPr>
            <a:picLocks noGrp="1" noChangeAspect="1"/>
          </p:cNvPicPr>
          <p:nvPr>
            <p:ph sz="quarter" idx="13"/>
          </p:nvPr>
        </p:nvPicPr>
        <p:blipFill>
          <a:blip r:embed="rId2"/>
          <a:stretch>
            <a:fillRect/>
          </a:stretch>
        </p:blipFill>
        <p:spPr>
          <a:xfrm>
            <a:off x="6855314" y="2815246"/>
            <a:ext cx="4565649" cy="3424237"/>
          </a:xfrm>
        </p:spPr>
      </p:pic>
    </p:spTree>
    <p:extLst>
      <p:ext uri="{BB962C8B-B14F-4D97-AF65-F5344CB8AC3E}">
        <p14:creationId xmlns:p14="http://schemas.microsoft.com/office/powerpoint/2010/main" val="65864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275F-75F2-447E-9829-580FA58EF962}"/>
              </a:ext>
            </a:extLst>
          </p:cNvPr>
          <p:cNvSpPr>
            <a:spLocks noGrp="1"/>
          </p:cNvSpPr>
          <p:nvPr>
            <p:ph type="title"/>
          </p:nvPr>
        </p:nvSpPr>
        <p:spPr/>
        <p:txBody>
          <a:bodyPr/>
          <a:lstStyle/>
          <a:p>
            <a:r>
              <a:rPr lang="en-CA" dirty="0"/>
              <a:t>Basic information</a:t>
            </a:r>
            <a:endParaRPr lang="en-US" dirty="0"/>
          </a:p>
        </p:txBody>
      </p:sp>
      <p:sp>
        <p:nvSpPr>
          <p:cNvPr id="3" name="Content Placeholder 2">
            <a:extLst>
              <a:ext uri="{FF2B5EF4-FFF2-40B4-BE49-F238E27FC236}">
                <a16:creationId xmlns:a16="http://schemas.microsoft.com/office/drawing/2014/main" id="{8E9D5B8C-F58A-4119-BA0F-C68941C53702}"/>
              </a:ext>
            </a:extLst>
          </p:cNvPr>
          <p:cNvSpPr>
            <a:spLocks noGrp="1"/>
          </p:cNvSpPr>
          <p:nvPr>
            <p:ph idx="1"/>
          </p:nvPr>
        </p:nvSpPr>
        <p:spPr/>
        <p:txBody>
          <a:bodyPr>
            <a:normAutofit fontScale="25000" lnSpcReduction="20000"/>
          </a:bodyPr>
          <a:lstStyle/>
          <a:p>
            <a:pPr>
              <a:buNone/>
              <a:defRPr/>
            </a:pPr>
            <a:endParaRPr lang="en-US" dirty="0"/>
          </a:p>
        </p:txBody>
      </p:sp>
      <p:sp>
        <p:nvSpPr>
          <p:cNvPr id="4" name="Footer Placeholder 3">
            <a:extLst>
              <a:ext uri="{FF2B5EF4-FFF2-40B4-BE49-F238E27FC236}">
                <a16:creationId xmlns:a16="http://schemas.microsoft.com/office/drawing/2014/main" id="{305F2BB3-03F8-47E2-A4D7-C3A2CFEAD8CC}"/>
              </a:ext>
            </a:extLst>
          </p:cNvPr>
          <p:cNvSpPr>
            <a:spLocks noGrp="1"/>
          </p:cNvSpPr>
          <p:nvPr>
            <p:ph type="ftr" sz="quarter" idx="11"/>
          </p:nvPr>
        </p:nvSpPr>
        <p:spPr>
          <a:xfrm>
            <a:off x="2759556" y="5874358"/>
            <a:ext cx="6672887" cy="365125"/>
          </a:xfrm>
        </p:spPr>
        <p:txBody>
          <a:bodyPr/>
          <a:lstStyle/>
          <a:p>
            <a:pPr algn="ctr"/>
            <a:r>
              <a:rPr lang="en-CA" dirty="0"/>
              <a:t>Improving Academic and Professional Education Capacity in Serbia in the area of Safety &amp; Security </a:t>
            </a:r>
            <a:r>
              <a:rPr lang="en-CA" dirty="0" err="1"/>
              <a:t>ImprESS</a:t>
            </a:r>
            <a:r>
              <a:rPr lang="en-CA" dirty="0"/>
              <a:t>  (586410-EPP-1-2017-1-RS-EPPKA2-CBHE-JP (2017-3214/001-001))</a:t>
            </a:r>
            <a:endParaRPr lang="en-US" dirty="0"/>
          </a:p>
        </p:txBody>
      </p:sp>
      <p:pic>
        <p:nvPicPr>
          <p:cNvPr id="6" name="Picture 5">
            <a:extLst>
              <a:ext uri="{FF2B5EF4-FFF2-40B4-BE49-F238E27FC236}">
                <a16:creationId xmlns:a16="http://schemas.microsoft.com/office/drawing/2014/main" id="{2DB4F2A2-F688-43F9-8C31-79EF49BF019E}"/>
              </a:ext>
            </a:extLst>
          </p:cNvPr>
          <p:cNvPicPr/>
          <p:nvPr/>
        </p:nvPicPr>
        <p:blipFill>
          <a:blip r:embed="rId2"/>
          <a:stretch>
            <a:fillRect/>
          </a:stretch>
        </p:blipFill>
        <p:spPr>
          <a:xfrm>
            <a:off x="9270609" y="422031"/>
            <a:ext cx="2405576" cy="833012"/>
          </a:xfrm>
          <a:prstGeom prst="rect">
            <a:avLst/>
          </a:prstGeom>
        </p:spPr>
      </p:pic>
      <p:sp>
        <p:nvSpPr>
          <p:cNvPr id="7" name="Slide Number Placeholder 6">
            <a:extLst>
              <a:ext uri="{FF2B5EF4-FFF2-40B4-BE49-F238E27FC236}">
                <a16:creationId xmlns:a16="http://schemas.microsoft.com/office/drawing/2014/main" id="{A4B85501-F8FC-4F8E-886B-65A1084BE51E}"/>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Rectangle 4">
            <a:extLst>
              <a:ext uri="{FF2B5EF4-FFF2-40B4-BE49-F238E27FC236}">
                <a16:creationId xmlns:a16="http://schemas.microsoft.com/office/drawing/2014/main" id="{AF720AB8-AFD6-478E-99FF-D09260BCD347}"/>
              </a:ext>
            </a:extLst>
          </p:cNvPr>
          <p:cNvSpPr/>
          <p:nvPr/>
        </p:nvSpPr>
        <p:spPr>
          <a:xfrm>
            <a:off x="1714500" y="1940049"/>
            <a:ext cx="8799511" cy="3416320"/>
          </a:xfrm>
          <a:prstGeom prst="rect">
            <a:avLst/>
          </a:prstGeom>
        </p:spPr>
        <p:txBody>
          <a:bodyPr wrap="square">
            <a:spAutoFit/>
          </a:bodyPr>
          <a:lstStyle/>
          <a:p>
            <a:pPr>
              <a:buNone/>
              <a:defRPr/>
            </a:pPr>
            <a:r>
              <a:rPr lang="en-US" altLang="en-US" b="1" dirty="0">
                <a:solidFill>
                  <a:srgbClr val="002060"/>
                </a:solidFill>
                <a:latin typeface="Book Antiqua" panose="02040602050305030304" pitchFamily="18" charset="0"/>
              </a:rPr>
              <a:t>Contract number</a:t>
            </a:r>
            <a:r>
              <a:rPr lang="en-US" altLang="en-US" dirty="0">
                <a:solidFill>
                  <a:srgbClr val="002060"/>
                </a:solidFill>
                <a:latin typeface="Book Antiqua" panose="02040602050305030304" pitchFamily="18" charset="0"/>
              </a:rPr>
              <a:t>	</a:t>
            </a:r>
            <a:r>
              <a:rPr lang="en-CA" dirty="0"/>
              <a:t>586410-EPP-1-2017-1-RS-EPPKA2-CBHE-JP (2017-3214/001-001)</a:t>
            </a:r>
            <a:endParaRPr lang="en-US" altLang="en-US" dirty="0">
              <a:solidFill>
                <a:srgbClr val="002060"/>
              </a:solidFill>
              <a:latin typeface="Book Antiqua" panose="02040602050305030304" pitchFamily="18" charset="0"/>
            </a:endParaRPr>
          </a:p>
          <a:p>
            <a:pPr>
              <a:buNone/>
              <a:defRPr/>
            </a:pPr>
            <a:r>
              <a:rPr lang="en-US" altLang="en-US" b="1" dirty="0">
                <a:solidFill>
                  <a:srgbClr val="002060"/>
                </a:solidFill>
                <a:latin typeface="Book Antiqua" panose="02040602050305030304" pitchFamily="18" charset="0"/>
              </a:rPr>
              <a:t>Project acronym</a:t>
            </a:r>
            <a:r>
              <a:rPr lang="en-US" altLang="en-US" dirty="0">
                <a:solidFill>
                  <a:srgbClr val="002060"/>
                </a:solidFill>
                <a:latin typeface="Book Antiqua" panose="02040602050305030304" pitchFamily="18" charset="0"/>
              </a:rPr>
              <a:t>						</a:t>
            </a:r>
            <a:r>
              <a:rPr lang="en-CA" altLang="en-US" dirty="0" err="1">
                <a:solidFill>
                  <a:srgbClr val="002060"/>
                </a:solidFill>
                <a:latin typeface="Book Antiqua" panose="02040602050305030304" pitchFamily="18" charset="0"/>
              </a:rPr>
              <a:t>ImprESS</a:t>
            </a:r>
            <a:endParaRPr lang="en-US" altLang="en-US" dirty="0">
              <a:solidFill>
                <a:srgbClr val="002060"/>
              </a:solidFill>
              <a:latin typeface="Book Antiqua" panose="02040602050305030304" pitchFamily="18" charset="0"/>
            </a:endParaRPr>
          </a:p>
          <a:p>
            <a:pPr algn="ctr">
              <a:buNone/>
              <a:defRPr/>
            </a:pPr>
            <a:r>
              <a:rPr lang="en-US" altLang="en-US" b="1" dirty="0">
                <a:solidFill>
                  <a:srgbClr val="002060"/>
                </a:solidFill>
                <a:latin typeface="Book Antiqua" panose="02040602050305030304" pitchFamily="18" charset="0"/>
              </a:rPr>
              <a:t>Project title:</a:t>
            </a:r>
            <a:r>
              <a:rPr lang="en-US" altLang="en-US" dirty="0">
                <a:solidFill>
                  <a:srgbClr val="002060"/>
                </a:solidFill>
                <a:latin typeface="Book Antiqua" panose="02040602050305030304" pitchFamily="18" charset="0"/>
              </a:rPr>
              <a:t>	</a:t>
            </a:r>
            <a:r>
              <a:rPr lang="en-CA" altLang="en-US" i="1" dirty="0">
                <a:solidFill>
                  <a:srgbClr val="002060"/>
                </a:solidFill>
                <a:latin typeface="Book Antiqua" panose="02040602050305030304" pitchFamily="18" charset="0"/>
              </a:rPr>
              <a:t>Improving Academic and Professional Education Capacity in Serbia in the area of </a:t>
            </a:r>
            <a:r>
              <a:rPr lang="en-US" altLang="en-US" i="1" dirty="0">
                <a:solidFill>
                  <a:srgbClr val="002060"/>
                </a:solidFill>
                <a:latin typeface="Book Antiqua" panose="02040602050305030304" pitchFamily="18" charset="0"/>
              </a:rPr>
              <a:t> </a:t>
            </a:r>
            <a:r>
              <a:rPr lang="en-CA" altLang="en-US" i="1" dirty="0">
                <a:solidFill>
                  <a:srgbClr val="002060"/>
                </a:solidFill>
                <a:latin typeface="Book Antiqua" panose="02040602050305030304" pitchFamily="18" charset="0"/>
              </a:rPr>
              <a:t>Safety &amp; Security</a:t>
            </a:r>
            <a:endParaRPr lang="en-US" altLang="en-US" dirty="0">
              <a:solidFill>
                <a:srgbClr val="002060"/>
              </a:solidFill>
              <a:latin typeface="Book Antiqua" panose="02040602050305030304" pitchFamily="18" charset="0"/>
            </a:endParaRPr>
          </a:p>
          <a:p>
            <a:pPr>
              <a:buNone/>
              <a:defRPr/>
            </a:pPr>
            <a:r>
              <a:rPr lang="en-US" altLang="en-US" b="1" dirty="0">
                <a:solidFill>
                  <a:srgbClr val="002060"/>
                </a:solidFill>
                <a:latin typeface="Book Antiqua" panose="02040602050305030304" pitchFamily="18" charset="0"/>
              </a:rPr>
              <a:t>Project duration</a:t>
            </a:r>
            <a:r>
              <a:rPr lang="en-US" altLang="en-US" dirty="0">
                <a:solidFill>
                  <a:srgbClr val="002060"/>
                </a:solidFill>
                <a:latin typeface="Book Antiqua" panose="02040602050305030304" pitchFamily="18" charset="0"/>
              </a:rPr>
              <a:t>			1</a:t>
            </a:r>
            <a:r>
              <a:rPr lang="sr-Latn-RS" altLang="en-US" dirty="0">
                <a:solidFill>
                  <a:srgbClr val="002060"/>
                </a:solidFill>
                <a:latin typeface="Book Antiqua" panose="02040602050305030304" pitchFamily="18" charset="0"/>
              </a:rPr>
              <a:t>5</a:t>
            </a:r>
            <a:r>
              <a:rPr lang="en-US" altLang="en-US" dirty="0">
                <a:solidFill>
                  <a:srgbClr val="002060"/>
                </a:solidFill>
                <a:latin typeface="Book Antiqua" panose="02040602050305030304" pitchFamily="18" charset="0"/>
              </a:rPr>
              <a:t>t</a:t>
            </a:r>
            <a:r>
              <a:rPr lang="sr-Latn-RS" altLang="en-US" dirty="0">
                <a:solidFill>
                  <a:srgbClr val="002060"/>
                </a:solidFill>
                <a:latin typeface="Book Antiqua" panose="02040602050305030304" pitchFamily="18" charset="0"/>
              </a:rPr>
              <a:t>h</a:t>
            </a:r>
            <a:r>
              <a:rPr lang="en-US" altLang="en-US" dirty="0">
                <a:solidFill>
                  <a:srgbClr val="002060"/>
                </a:solidFill>
                <a:latin typeface="Book Antiqua" panose="02040602050305030304" pitchFamily="18" charset="0"/>
              </a:rPr>
              <a:t> </a:t>
            </a:r>
            <a:r>
              <a:rPr lang="sr-Latn-RS" altLang="en-US" dirty="0">
                <a:solidFill>
                  <a:srgbClr val="002060"/>
                </a:solidFill>
                <a:latin typeface="Book Antiqua" panose="02040602050305030304" pitchFamily="18" charset="0"/>
              </a:rPr>
              <a:t>October</a:t>
            </a:r>
            <a:r>
              <a:rPr lang="en-US" altLang="en-US" dirty="0">
                <a:solidFill>
                  <a:srgbClr val="002060"/>
                </a:solidFill>
                <a:latin typeface="Book Antiqua" panose="02040602050305030304" pitchFamily="18" charset="0"/>
              </a:rPr>
              <a:t> 201</a:t>
            </a:r>
            <a:r>
              <a:rPr lang="en-CA" altLang="en-US" dirty="0">
                <a:solidFill>
                  <a:srgbClr val="002060"/>
                </a:solidFill>
                <a:latin typeface="Book Antiqua" panose="02040602050305030304" pitchFamily="18" charset="0"/>
              </a:rPr>
              <a:t>7</a:t>
            </a:r>
            <a:r>
              <a:rPr lang="en-US" altLang="en-US" dirty="0">
                <a:solidFill>
                  <a:srgbClr val="002060"/>
                </a:solidFill>
                <a:latin typeface="Book Antiqua" panose="02040602050305030304" pitchFamily="18" charset="0"/>
              </a:rPr>
              <a:t> -  </a:t>
            </a:r>
            <a:r>
              <a:rPr lang="sr-Latn-RS" altLang="en-US" dirty="0">
                <a:solidFill>
                  <a:srgbClr val="002060"/>
                </a:solidFill>
                <a:latin typeface="Book Antiqua" panose="02040602050305030304" pitchFamily="18" charset="0"/>
              </a:rPr>
              <a:t>14</a:t>
            </a:r>
            <a:r>
              <a:rPr lang="en-US" altLang="en-US" dirty="0" err="1">
                <a:solidFill>
                  <a:srgbClr val="002060"/>
                </a:solidFill>
                <a:latin typeface="Book Antiqua" panose="02040602050305030304" pitchFamily="18" charset="0"/>
              </a:rPr>
              <a:t>th</a:t>
            </a:r>
            <a:r>
              <a:rPr lang="en-US" altLang="en-US" dirty="0">
                <a:solidFill>
                  <a:srgbClr val="002060"/>
                </a:solidFill>
                <a:latin typeface="Book Antiqua" panose="02040602050305030304" pitchFamily="18" charset="0"/>
              </a:rPr>
              <a:t> </a:t>
            </a:r>
            <a:r>
              <a:rPr lang="sr-Latn-RS" altLang="en-US" dirty="0">
                <a:solidFill>
                  <a:srgbClr val="002060"/>
                </a:solidFill>
                <a:latin typeface="Book Antiqua" panose="02040602050305030304" pitchFamily="18" charset="0"/>
              </a:rPr>
              <a:t>October</a:t>
            </a:r>
            <a:r>
              <a:rPr lang="en-US" altLang="en-US" dirty="0">
                <a:solidFill>
                  <a:srgbClr val="002060"/>
                </a:solidFill>
                <a:latin typeface="Book Antiqua" panose="02040602050305030304" pitchFamily="18" charset="0"/>
              </a:rPr>
              <a:t> 2020</a:t>
            </a:r>
          </a:p>
          <a:p>
            <a:pPr>
              <a:buNone/>
              <a:defRPr/>
            </a:pPr>
            <a:r>
              <a:rPr lang="en-US" altLang="en-US" b="1" dirty="0" err="1">
                <a:solidFill>
                  <a:srgbClr val="002060"/>
                </a:solidFill>
                <a:latin typeface="Book Antiqua" panose="02040602050305030304" pitchFamily="18" charset="0"/>
              </a:rPr>
              <a:t>Partnerme</a:t>
            </a:r>
            <a:r>
              <a:rPr lang="en-US" altLang="en-US" dirty="0">
                <a:solidFill>
                  <a:srgbClr val="002060"/>
                </a:solidFill>
                <a:latin typeface="Book Antiqua" panose="02040602050305030304" pitchFamily="18" charset="0"/>
              </a:rPr>
              <a:t>	</a:t>
            </a:r>
            <a:r>
              <a:rPr lang="en-CA" altLang="en-US" dirty="0">
                <a:solidFill>
                  <a:srgbClr val="002060"/>
                </a:solidFill>
                <a:latin typeface="Book Antiqua" panose="02040602050305030304" pitchFamily="18" charset="0"/>
              </a:rPr>
              <a:t>ERASMUS + Capacity-building in Higher Education,  Call for proposals 							EAC/A03/2016</a:t>
            </a:r>
            <a:endParaRPr lang="en-US" altLang="en-US" dirty="0">
              <a:solidFill>
                <a:srgbClr val="002060"/>
              </a:solidFill>
              <a:latin typeface="Book Antiqua" panose="02040602050305030304" pitchFamily="18" charset="0"/>
            </a:endParaRPr>
          </a:p>
          <a:p>
            <a:pPr>
              <a:buNone/>
              <a:defRPr/>
            </a:pPr>
            <a:r>
              <a:rPr lang="en-US" altLang="en-US" b="1" dirty="0">
                <a:solidFill>
                  <a:srgbClr val="002060"/>
                </a:solidFill>
                <a:latin typeface="Book Antiqua" panose="02040602050305030304" pitchFamily="18" charset="0"/>
              </a:rPr>
              <a:t>Total cost</a:t>
            </a:r>
            <a:r>
              <a:rPr lang="en-US" altLang="en-US" dirty="0">
                <a:solidFill>
                  <a:srgbClr val="002060"/>
                </a:solidFill>
                <a:latin typeface="Book Antiqua" panose="02040602050305030304" pitchFamily="18" charset="0"/>
              </a:rPr>
              <a:t>							</a:t>
            </a:r>
            <a:r>
              <a:rPr lang="en-CA" altLang="en-US" dirty="0">
                <a:solidFill>
                  <a:srgbClr val="002060"/>
                </a:solidFill>
                <a:latin typeface="Book Antiqua" panose="02040602050305030304" pitchFamily="18" charset="0"/>
              </a:rPr>
              <a:t>997,300</a:t>
            </a:r>
            <a:r>
              <a:rPr lang="sr-Latn-RS" dirty="0">
                <a:solidFill>
                  <a:srgbClr val="002060"/>
                </a:solidFill>
                <a:latin typeface="Book Antiqua" panose="02040602050305030304" pitchFamily="18" charset="0"/>
              </a:rPr>
              <a:t>.00</a:t>
            </a:r>
            <a:r>
              <a:rPr lang="en-US" dirty="0">
                <a:solidFill>
                  <a:srgbClr val="002060"/>
                </a:solidFill>
                <a:latin typeface="Book Antiqua" panose="02040602050305030304" pitchFamily="18" charset="0"/>
              </a:rPr>
              <a:t> €</a:t>
            </a:r>
            <a:endParaRPr lang="en-US" altLang="en-US" dirty="0">
              <a:solidFill>
                <a:srgbClr val="002060"/>
              </a:solidFill>
              <a:latin typeface="Book Antiqua" panose="02040602050305030304" pitchFamily="18" charset="0"/>
            </a:endParaRPr>
          </a:p>
          <a:p>
            <a:pPr>
              <a:buNone/>
              <a:defRPr/>
            </a:pPr>
            <a:r>
              <a:rPr lang="en-US" altLang="en-US" b="1" dirty="0">
                <a:solidFill>
                  <a:srgbClr val="002060"/>
                </a:solidFill>
                <a:latin typeface="Book Antiqua" panose="02040602050305030304" pitchFamily="18" charset="0"/>
              </a:rPr>
              <a:t>Coordinator</a:t>
            </a:r>
            <a:r>
              <a:rPr lang="en-US" altLang="en-US" dirty="0">
                <a:solidFill>
                  <a:srgbClr val="002060"/>
                </a:solidFill>
                <a:latin typeface="Book Antiqua" panose="02040602050305030304" pitchFamily="18" charset="0"/>
              </a:rPr>
              <a:t>		</a:t>
            </a:r>
            <a:r>
              <a:rPr lang="en-CA" altLang="en-US" dirty="0" err="1">
                <a:solidFill>
                  <a:srgbClr val="002060"/>
                </a:solidFill>
                <a:latin typeface="Book Antiqua" panose="02040602050305030304" pitchFamily="18" charset="0"/>
              </a:rPr>
              <a:t>Kriminalisti</a:t>
            </a:r>
            <a:r>
              <a:rPr lang="sr-Latn-RS" altLang="en-US" dirty="0">
                <a:solidFill>
                  <a:srgbClr val="002060"/>
                </a:solidFill>
                <a:latin typeface="Book Antiqua" panose="02040602050305030304" pitchFamily="18" charset="0"/>
              </a:rPr>
              <a:t>čko – policijska akademija, Cara Dušana 196 Beograd, 							Zemun </a:t>
            </a:r>
            <a:endParaRPr lang="x-none" altLang="en-US" dirty="0">
              <a:solidFill>
                <a:srgbClr val="002060"/>
              </a:solidFill>
              <a:latin typeface="Book Antiqua" panose="02040602050305030304" pitchFamily="18" charset="0"/>
            </a:endParaRPr>
          </a:p>
          <a:p>
            <a:pPr algn="just">
              <a:buNone/>
              <a:defRPr/>
            </a:pPr>
            <a:r>
              <a:rPr lang="x-none" altLang="en-US" b="1" dirty="0">
                <a:solidFill>
                  <a:srgbClr val="002060"/>
                </a:solidFill>
                <a:latin typeface="Book Antiqua" panose="02040602050305030304" pitchFamily="18" charset="0"/>
              </a:rPr>
              <a:t>Project website</a:t>
            </a:r>
            <a:r>
              <a:rPr lang="x-none" altLang="en-US" dirty="0">
                <a:solidFill>
                  <a:srgbClr val="002060"/>
                </a:solidFill>
                <a:latin typeface="Book Antiqua" panose="02040602050305030304" pitchFamily="18" charset="0"/>
              </a:rPr>
              <a:t>	</a:t>
            </a:r>
            <a:r>
              <a:rPr lang="sr-Latn-RS" altLang="en-US" dirty="0">
                <a:solidFill>
                  <a:srgbClr val="002060"/>
                </a:solidFill>
                <a:latin typeface="Book Antiqua" panose="02040602050305030304" pitchFamily="18" charset="0"/>
              </a:rPr>
              <a:t>            	</a:t>
            </a:r>
            <a:r>
              <a:rPr lang="en-CA" altLang="en-US" dirty="0">
                <a:solidFill>
                  <a:srgbClr val="002060"/>
                </a:solidFill>
                <a:latin typeface="Book Antiqua" panose="02040602050305030304" pitchFamily="18" charset="0"/>
              </a:rPr>
              <a:t>	          </a:t>
            </a:r>
            <a:r>
              <a:rPr lang="x-none" altLang="en-US" dirty="0">
                <a:solidFill>
                  <a:srgbClr val="002060"/>
                </a:solidFill>
                <a:latin typeface="Book Antiqua" panose="02040602050305030304" pitchFamily="18" charset="0"/>
              </a:rPr>
              <a:t>www.</a:t>
            </a:r>
            <a:r>
              <a:rPr lang="en-CA" altLang="en-US" dirty="0">
                <a:solidFill>
                  <a:srgbClr val="002060"/>
                </a:solidFill>
                <a:latin typeface="Book Antiqua" panose="02040602050305030304" pitchFamily="18" charset="0"/>
              </a:rPr>
              <a:t>impress.kpa.edu.rs</a:t>
            </a:r>
            <a:endParaRPr lang="sr-Latn-RS" altLang="en-US" dirty="0">
              <a:solidFill>
                <a:srgbClr val="002060"/>
              </a:solidFill>
              <a:latin typeface="Book Antiqua" panose="02040602050305030304" pitchFamily="18" charset="0"/>
            </a:endParaRPr>
          </a:p>
          <a:p>
            <a:pPr>
              <a:buNone/>
              <a:defRPr/>
            </a:pPr>
            <a:r>
              <a:rPr lang="sr-Latn-RS" altLang="en-US" b="1" dirty="0">
                <a:solidFill>
                  <a:srgbClr val="002060"/>
                </a:solidFill>
                <a:latin typeface="Book Antiqua" panose="02040602050305030304" pitchFamily="18" charset="0"/>
              </a:rPr>
              <a:t>Project e-mail</a:t>
            </a:r>
            <a:r>
              <a:rPr lang="sr-Latn-RS" dirty="0">
                <a:solidFill>
                  <a:srgbClr val="002060"/>
                </a:solidFill>
                <a:latin typeface="Book Antiqua" panose="02040602050305030304" pitchFamily="18" charset="0"/>
              </a:rPr>
              <a:t>		</a:t>
            </a:r>
            <a:r>
              <a:rPr lang="en-CA" dirty="0">
                <a:solidFill>
                  <a:srgbClr val="002060"/>
                </a:solidFill>
                <a:latin typeface="Book Antiqua" panose="02040602050305030304" pitchFamily="18" charset="0"/>
              </a:rPr>
              <a:t>			</a:t>
            </a:r>
            <a:r>
              <a:rPr lang="sr-Latn-RS" dirty="0">
                <a:solidFill>
                  <a:srgbClr val="002060"/>
                </a:solidFill>
                <a:latin typeface="Book Antiqua" panose="02040602050305030304" pitchFamily="18" charset="0"/>
              </a:rPr>
              <a:t>impress</a:t>
            </a:r>
            <a:r>
              <a:rPr lang="en-US" dirty="0">
                <a:solidFill>
                  <a:srgbClr val="002060"/>
                </a:solidFill>
                <a:latin typeface="Book Antiqua" panose="02040602050305030304" pitchFamily="18" charset="0"/>
              </a:rPr>
              <a:t>_</a:t>
            </a:r>
            <a:r>
              <a:rPr lang="sr-Latn-RS" dirty="0">
                <a:solidFill>
                  <a:srgbClr val="002060"/>
                </a:solidFill>
                <a:latin typeface="Book Antiqua" panose="02040602050305030304" pitchFamily="18" charset="0"/>
              </a:rPr>
              <a:t>proje</a:t>
            </a:r>
            <a:r>
              <a:rPr lang="en-CA" dirty="0">
                <a:solidFill>
                  <a:srgbClr val="002060"/>
                </a:solidFill>
                <a:latin typeface="Book Antiqua" panose="02040602050305030304" pitchFamily="18" charset="0"/>
              </a:rPr>
              <a:t>c</a:t>
            </a:r>
            <a:r>
              <a:rPr lang="sr-Latn-RS" dirty="0">
                <a:solidFill>
                  <a:srgbClr val="002060"/>
                </a:solidFill>
                <a:latin typeface="Book Antiqua" panose="02040602050305030304" pitchFamily="18" charset="0"/>
              </a:rPr>
              <a:t>t@</a:t>
            </a:r>
            <a:r>
              <a:rPr lang="en-CA" dirty="0">
                <a:solidFill>
                  <a:srgbClr val="002060"/>
                </a:solidFill>
                <a:latin typeface="Book Antiqua" panose="02040602050305030304" pitchFamily="18" charset="0"/>
              </a:rPr>
              <a:t>kpa.edu.rs</a:t>
            </a:r>
            <a:endParaRPr lang="en-US" dirty="0"/>
          </a:p>
        </p:txBody>
      </p:sp>
    </p:spTree>
    <p:extLst>
      <p:ext uri="{BB962C8B-B14F-4D97-AF65-F5344CB8AC3E}">
        <p14:creationId xmlns:p14="http://schemas.microsoft.com/office/powerpoint/2010/main" val="138585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63C9-B9A3-4F5A-8227-4FA845E95359}"/>
              </a:ext>
            </a:extLst>
          </p:cNvPr>
          <p:cNvSpPr>
            <a:spLocks noGrp="1"/>
          </p:cNvSpPr>
          <p:nvPr>
            <p:ph type="title"/>
          </p:nvPr>
        </p:nvSpPr>
        <p:spPr/>
        <p:txBody>
          <a:bodyPr/>
          <a:lstStyle/>
          <a:p>
            <a:r>
              <a:rPr lang="sr-Latn-RS" dirty="0"/>
              <a:t>Consortium</a:t>
            </a:r>
            <a:endParaRPr lang="en-US" dirty="0"/>
          </a:p>
        </p:txBody>
      </p:sp>
      <p:graphicFrame>
        <p:nvGraphicFramePr>
          <p:cNvPr id="6" name="Content Placeholder 5">
            <a:extLst>
              <a:ext uri="{FF2B5EF4-FFF2-40B4-BE49-F238E27FC236}">
                <a16:creationId xmlns:a16="http://schemas.microsoft.com/office/drawing/2014/main" id="{090BE64A-672E-4717-BF0D-835DC98A124B}"/>
              </a:ext>
            </a:extLst>
          </p:cNvPr>
          <p:cNvGraphicFramePr>
            <a:graphicFrameLocks noGrp="1"/>
          </p:cNvGraphicFramePr>
          <p:nvPr>
            <p:ph idx="1"/>
            <p:extLst/>
          </p:nvPr>
        </p:nvGraphicFramePr>
        <p:xfrm>
          <a:off x="1097280" y="1737360"/>
          <a:ext cx="10058718" cy="4712677"/>
        </p:xfrm>
        <a:graphic>
          <a:graphicData uri="http://schemas.openxmlformats.org/drawingml/2006/table">
            <a:tbl>
              <a:tblPr firstRow="1" bandRow="1">
                <a:tableStyleId>{5C22544A-7EE6-4342-B048-85BDC9FD1C3A}</a:tableStyleId>
              </a:tblPr>
              <a:tblGrid>
                <a:gridCol w="6738425">
                  <a:extLst>
                    <a:ext uri="{9D8B030D-6E8A-4147-A177-3AD203B41FA5}">
                      <a16:colId xmlns:a16="http://schemas.microsoft.com/office/drawing/2014/main" val="2199877754"/>
                    </a:ext>
                  </a:extLst>
                </a:gridCol>
                <a:gridCol w="1378633">
                  <a:extLst>
                    <a:ext uri="{9D8B030D-6E8A-4147-A177-3AD203B41FA5}">
                      <a16:colId xmlns:a16="http://schemas.microsoft.com/office/drawing/2014/main" val="1500759594"/>
                    </a:ext>
                  </a:extLst>
                </a:gridCol>
                <a:gridCol w="1941660">
                  <a:extLst>
                    <a:ext uri="{9D8B030D-6E8A-4147-A177-3AD203B41FA5}">
                      <a16:colId xmlns:a16="http://schemas.microsoft.com/office/drawing/2014/main" val="1794765420"/>
                    </a:ext>
                  </a:extLst>
                </a:gridCol>
              </a:tblGrid>
              <a:tr h="0">
                <a:tc>
                  <a:txBody>
                    <a:bodyPr/>
                    <a:lstStyle/>
                    <a:p>
                      <a:r>
                        <a:rPr lang="sr-Latn-RS" dirty="0"/>
                        <a:t>Partner</a:t>
                      </a:r>
                      <a:endParaRPr lang="en-US" dirty="0"/>
                    </a:p>
                  </a:txBody>
                  <a:tcPr/>
                </a:tc>
                <a:tc>
                  <a:txBody>
                    <a:bodyPr/>
                    <a:lstStyle/>
                    <a:p>
                      <a:r>
                        <a:rPr lang="sr-Latn-RS" dirty="0"/>
                        <a:t>WP number</a:t>
                      </a:r>
                      <a:endParaRPr lang="en-US" dirty="0"/>
                    </a:p>
                  </a:txBody>
                  <a:tcPr/>
                </a:tc>
                <a:tc>
                  <a:txBody>
                    <a:bodyPr/>
                    <a:lstStyle/>
                    <a:p>
                      <a:r>
                        <a:rPr lang="sr-Latn-RS" dirty="0"/>
                        <a:t>Type of partner</a:t>
                      </a:r>
                      <a:endParaRPr lang="en-US" dirty="0"/>
                    </a:p>
                  </a:txBody>
                  <a:tcPr/>
                </a:tc>
                <a:extLst>
                  <a:ext uri="{0D108BD9-81ED-4DB2-BD59-A6C34878D82A}">
                    <a16:rowId xmlns:a16="http://schemas.microsoft.com/office/drawing/2014/main" val="1907978933"/>
                  </a:ext>
                </a:extLst>
              </a:tr>
              <a:tr h="348392">
                <a:tc>
                  <a:txBody>
                    <a:bodyPr/>
                    <a:lstStyle/>
                    <a:p>
                      <a:pPr marL="0" marR="0">
                        <a:spcBef>
                          <a:spcPts val="0"/>
                        </a:spcBef>
                        <a:spcAft>
                          <a:spcPts val="0"/>
                        </a:spcAft>
                        <a:tabLst>
                          <a:tab pos="2317115" algn="l"/>
                          <a:tab pos="3396615" algn="l"/>
                          <a:tab pos="5074920" algn="l"/>
                          <a:tab pos="5974715" algn="l"/>
                          <a:tab pos="6844030" algn="l"/>
                        </a:tabLst>
                      </a:pPr>
                      <a:r>
                        <a:rPr lang="en-GB" sz="1800">
                          <a:effectLst/>
                          <a:latin typeface="Calibri" panose="020F0502020204030204" pitchFamily="34" charset="0"/>
                          <a:ea typeface="Times New Roman" panose="02020603050405020304" pitchFamily="18" charset="0"/>
                          <a:cs typeface="Arial" panose="020B0604020202020204" pitchFamily="34" charset="0"/>
                        </a:rPr>
                        <a:t>The Academy of Criminalistic and Police Studies, KPA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sr-Latn-RS" dirty="0"/>
                        <a:t>WP1, 6, 8</a:t>
                      </a:r>
                      <a:endParaRPr lang="en-US" dirty="0"/>
                    </a:p>
                  </a:txBody>
                  <a:tcPr/>
                </a:tc>
                <a:tc>
                  <a:txBody>
                    <a:bodyPr/>
                    <a:lstStyle/>
                    <a:p>
                      <a:r>
                        <a:rPr lang="sr-Latn-RS" dirty="0"/>
                        <a:t>Partner country</a:t>
                      </a:r>
                      <a:endParaRPr lang="en-US" dirty="0"/>
                    </a:p>
                  </a:txBody>
                  <a:tcPr/>
                </a:tc>
                <a:extLst>
                  <a:ext uri="{0D108BD9-81ED-4DB2-BD59-A6C34878D82A}">
                    <a16:rowId xmlns:a16="http://schemas.microsoft.com/office/drawing/2014/main" val="156228203"/>
                  </a:ext>
                </a:extLst>
              </a:tr>
              <a:tr h="348392">
                <a:tc>
                  <a:txBody>
                    <a:bodyPr/>
                    <a:lstStyle/>
                    <a:p>
                      <a:r>
                        <a:rPr lang="en-GB" sz="1800" kern="1200" dirty="0">
                          <a:solidFill>
                            <a:schemeClr val="dk1"/>
                          </a:solidFill>
                          <a:effectLst/>
                          <a:latin typeface="+mn-lt"/>
                          <a:ea typeface="+mn-ea"/>
                          <a:cs typeface="+mn-cs"/>
                        </a:rPr>
                        <a:t>University </a:t>
                      </a:r>
                      <a:r>
                        <a:rPr lang="en-GB" sz="1800" kern="1200" dirty="0" err="1">
                          <a:solidFill>
                            <a:schemeClr val="dk1"/>
                          </a:solidFill>
                          <a:effectLst/>
                          <a:latin typeface="+mn-lt"/>
                          <a:ea typeface="+mn-ea"/>
                          <a:cs typeface="+mn-cs"/>
                        </a:rPr>
                        <a:t>Educons</a:t>
                      </a:r>
                      <a:r>
                        <a:rPr lang="en-GB" sz="1800" kern="1200" dirty="0">
                          <a:solidFill>
                            <a:schemeClr val="dk1"/>
                          </a:solidFill>
                          <a:effectLst/>
                          <a:latin typeface="+mn-lt"/>
                          <a:ea typeface="+mn-ea"/>
                          <a:cs typeface="+mn-cs"/>
                        </a:rPr>
                        <a:t>, UESK</a:t>
                      </a:r>
                      <a:endParaRPr lang="en-US" dirty="0"/>
                    </a:p>
                  </a:txBody>
                  <a:tcPr/>
                </a:tc>
                <a:tc>
                  <a:txBody>
                    <a:bodyPr/>
                    <a:lstStyle/>
                    <a:p>
                      <a:r>
                        <a:rPr lang="sr-Latn-RS" dirty="0"/>
                        <a:t>WP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Partner country</a:t>
                      </a:r>
                      <a:endParaRPr lang="en-US" dirty="0"/>
                    </a:p>
                  </a:txBody>
                  <a:tcPr/>
                </a:tc>
                <a:extLst>
                  <a:ext uri="{0D108BD9-81ED-4DB2-BD59-A6C34878D82A}">
                    <a16:rowId xmlns:a16="http://schemas.microsoft.com/office/drawing/2014/main" val="3995200138"/>
                  </a:ext>
                </a:extLst>
              </a:tr>
              <a:tr h="348392">
                <a:tc>
                  <a:txBody>
                    <a:bodyPr/>
                    <a:lstStyle/>
                    <a:p>
                      <a:r>
                        <a:rPr lang="en-GB" sz="1800" kern="1200">
                          <a:solidFill>
                            <a:schemeClr val="dk1"/>
                          </a:solidFill>
                          <a:effectLst/>
                          <a:latin typeface="+mn-lt"/>
                          <a:ea typeface="+mn-ea"/>
                          <a:cs typeface="+mn-cs"/>
                        </a:rPr>
                        <a:t>University of Belgrade, UB</a:t>
                      </a:r>
                      <a:endParaRPr lang="en-US"/>
                    </a:p>
                  </a:txBody>
                  <a:tcPr/>
                </a:tc>
                <a:tc>
                  <a:txBody>
                    <a:bodyPr/>
                    <a:lstStyle/>
                    <a:p>
                      <a:r>
                        <a:rPr lang="sr-Latn-RS" dirty="0"/>
                        <a:t>WP2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Partner country</a:t>
                      </a:r>
                      <a:endParaRPr lang="en-US" dirty="0"/>
                    </a:p>
                  </a:txBody>
                  <a:tcPr/>
                </a:tc>
                <a:extLst>
                  <a:ext uri="{0D108BD9-81ED-4DB2-BD59-A6C34878D82A}">
                    <a16:rowId xmlns:a16="http://schemas.microsoft.com/office/drawing/2014/main" val="1564825090"/>
                  </a:ext>
                </a:extLst>
              </a:tr>
              <a:tr h="348392">
                <a:tc>
                  <a:txBody>
                    <a:bodyPr/>
                    <a:lstStyle/>
                    <a:p>
                      <a:r>
                        <a:rPr lang="en-GB" sz="1800" kern="1200">
                          <a:solidFill>
                            <a:schemeClr val="dk1"/>
                          </a:solidFill>
                          <a:effectLst/>
                          <a:latin typeface="+mn-lt"/>
                          <a:ea typeface="+mn-ea"/>
                          <a:cs typeface="+mn-cs"/>
                        </a:rPr>
                        <a:t>Metropolitan University, BMU</a:t>
                      </a:r>
                      <a:endParaRPr lang="en-US"/>
                    </a:p>
                  </a:txBody>
                  <a:tcPr/>
                </a:tc>
                <a:tc>
                  <a:txBody>
                    <a:bodyPr/>
                    <a:lstStyle/>
                    <a:p>
                      <a:r>
                        <a:rPr lang="sr-Latn-RS" dirty="0"/>
                        <a:t>WP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Partner country</a:t>
                      </a:r>
                      <a:endParaRPr lang="en-US" dirty="0"/>
                    </a:p>
                  </a:txBody>
                  <a:tcPr/>
                </a:tc>
                <a:extLst>
                  <a:ext uri="{0D108BD9-81ED-4DB2-BD59-A6C34878D82A}">
                    <a16:rowId xmlns:a16="http://schemas.microsoft.com/office/drawing/2014/main" val="2570949673"/>
                  </a:ext>
                </a:extLst>
              </a:tr>
              <a:tr h="414997">
                <a:tc>
                  <a:txBody>
                    <a:bodyPr/>
                    <a:lstStyle/>
                    <a:p>
                      <a:r>
                        <a:rPr lang="en-GB" sz="1800" kern="1200">
                          <a:solidFill>
                            <a:schemeClr val="dk1"/>
                          </a:solidFill>
                          <a:effectLst/>
                          <a:latin typeface="+mn-lt"/>
                          <a:ea typeface="+mn-ea"/>
                          <a:cs typeface="+mn-cs"/>
                        </a:rPr>
                        <a:t>University of Defence in Belgrade, UNID</a:t>
                      </a:r>
                      <a:endParaRPr lang="en-US"/>
                    </a:p>
                  </a:txBody>
                  <a:tcPr/>
                </a:tc>
                <a:tc>
                  <a:txBody>
                    <a:bodyPr/>
                    <a:lstStyle/>
                    <a:p>
                      <a:r>
                        <a:rPr lang="sr-Latn-RS" dirty="0"/>
                        <a:t>WP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Partner country</a:t>
                      </a:r>
                      <a:endParaRPr lang="en-US" dirty="0"/>
                    </a:p>
                  </a:txBody>
                  <a:tcPr/>
                </a:tc>
                <a:extLst>
                  <a:ext uri="{0D108BD9-81ED-4DB2-BD59-A6C34878D82A}">
                    <a16:rowId xmlns:a16="http://schemas.microsoft.com/office/drawing/2014/main" val="161561694"/>
                  </a:ext>
                </a:extLst>
              </a:tr>
              <a:tr h="130343">
                <a:tc>
                  <a:txBody>
                    <a:bodyPr/>
                    <a:lstStyle/>
                    <a:p>
                      <a:r>
                        <a:rPr lang="en-GB" sz="1800" kern="1200" dirty="0" err="1">
                          <a:solidFill>
                            <a:schemeClr val="dk1"/>
                          </a:solidFill>
                          <a:effectLst/>
                          <a:latin typeface="+mn-lt"/>
                          <a:ea typeface="+mn-ea"/>
                          <a:cs typeface="+mn-cs"/>
                        </a:rPr>
                        <a:t>Steinbeis</a:t>
                      </a:r>
                      <a:r>
                        <a:rPr lang="en-GB" sz="1800" kern="1200" dirty="0">
                          <a:solidFill>
                            <a:schemeClr val="dk1"/>
                          </a:solidFill>
                          <a:effectLst/>
                          <a:latin typeface="+mn-lt"/>
                          <a:ea typeface="+mn-ea"/>
                          <a:cs typeface="+mn-cs"/>
                        </a:rPr>
                        <a:t> Advanced Risk Technologies Institute doo, R-Tech KG</a:t>
                      </a:r>
                      <a:endParaRPr lang="en-US" dirty="0"/>
                    </a:p>
                  </a:txBody>
                  <a:tcPr/>
                </a:tc>
                <a:tc>
                  <a:txBody>
                    <a:bodyPr/>
                    <a:lstStyle/>
                    <a:p>
                      <a:r>
                        <a:rPr lang="sr-Latn-RS" dirty="0"/>
                        <a:t>WP7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Partner country</a:t>
                      </a:r>
                      <a:endParaRPr lang="en-US" dirty="0"/>
                    </a:p>
                  </a:txBody>
                  <a:tcPr/>
                </a:tc>
                <a:extLst>
                  <a:ext uri="{0D108BD9-81ED-4DB2-BD59-A6C34878D82A}">
                    <a16:rowId xmlns:a16="http://schemas.microsoft.com/office/drawing/2014/main" val="4072590511"/>
                  </a:ext>
                </a:extLst>
              </a:tr>
              <a:tr h="348392">
                <a:tc>
                  <a:txBody>
                    <a:bodyPr/>
                    <a:lstStyle/>
                    <a:p>
                      <a:r>
                        <a:rPr lang="de-DE" sz="1800" kern="1200" dirty="0">
                          <a:solidFill>
                            <a:schemeClr val="dk1"/>
                          </a:solidFill>
                          <a:effectLst/>
                          <a:latin typeface="+mn-lt"/>
                          <a:ea typeface="+mn-ea"/>
                          <a:cs typeface="+mn-cs"/>
                        </a:rPr>
                        <a:t>STEINBEIS-HOCHSCHULE BERLIN GMBH, SHB</a:t>
                      </a:r>
                      <a:endParaRPr lang="en-US" dirty="0"/>
                    </a:p>
                  </a:txBody>
                  <a:tcPr/>
                </a:tc>
                <a:tc>
                  <a:txBody>
                    <a:bodyPr/>
                    <a:lstStyle/>
                    <a:p>
                      <a:r>
                        <a:rPr lang="sr-Latn-RS" dirty="0"/>
                        <a:t>WP</a:t>
                      </a:r>
                      <a:endParaRPr lang="en-US" dirty="0"/>
                    </a:p>
                  </a:txBody>
                  <a:tcPr/>
                </a:tc>
                <a:tc>
                  <a:txBody>
                    <a:bodyPr/>
                    <a:lstStyle/>
                    <a:p>
                      <a:r>
                        <a:rPr lang="sr-Latn-RS" dirty="0"/>
                        <a:t>Program country</a:t>
                      </a:r>
                      <a:endParaRPr lang="en-US" dirty="0"/>
                    </a:p>
                  </a:txBody>
                  <a:tcPr/>
                </a:tc>
                <a:extLst>
                  <a:ext uri="{0D108BD9-81ED-4DB2-BD59-A6C34878D82A}">
                    <a16:rowId xmlns:a16="http://schemas.microsoft.com/office/drawing/2014/main" val="2127945105"/>
                  </a:ext>
                </a:extLst>
              </a:tr>
              <a:tr h="348392">
                <a:tc>
                  <a:txBody>
                    <a:bodyPr/>
                    <a:lstStyle/>
                    <a:p>
                      <a:r>
                        <a:rPr lang="en-GB" sz="1800" kern="1200" dirty="0" err="1">
                          <a:solidFill>
                            <a:schemeClr val="dk1"/>
                          </a:solidFill>
                          <a:effectLst/>
                          <a:latin typeface="+mn-lt"/>
                          <a:ea typeface="+mn-ea"/>
                          <a:cs typeface="+mn-cs"/>
                        </a:rPr>
                        <a:t>Sant'Anna</a:t>
                      </a:r>
                      <a:r>
                        <a:rPr lang="en-GB" sz="1800" kern="1200" dirty="0">
                          <a:solidFill>
                            <a:schemeClr val="dk1"/>
                          </a:solidFill>
                          <a:effectLst/>
                          <a:latin typeface="+mn-lt"/>
                          <a:ea typeface="+mn-ea"/>
                          <a:cs typeface="+mn-cs"/>
                        </a:rPr>
                        <a:t> School of Advanced Studies (SSSA) - Institute of Management (</a:t>
                      </a:r>
                      <a:r>
                        <a:rPr lang="en-GB" sz="1800" kern="1200" dirty="0" err="1">
                          <a:solidFill>
                            <a:schemeClr val="dk1"/>
                          </a:solidFill>
                          <a:effectLst/>
                          <a:latin typeface="+mn-lt"/>
                          <a:ea typeface="+mn-ea"/>
                          <a:cs typeface="+mn-cs"/>
                        </a:rPr>
                        <a:t>IdM</a:t>
                      </a:r>
                      <a:r>
                        <a:rPr lang="en-GB" sz="1800" kern="1200" dirty="0">
                          <a:solidFill>
                            <a:schemeClr val="dk1"/>
                          </a:solidFill>
                          <a:effectLst/>
                          <a:latin typeface="+mn-lt"/>
                          <a:ea typeface="+mn-ea"/>
                          <a:cs typeface="+mn-cs"/>
                        </a:rPr>
                        <a:t>), SSSUP</a:t>
                      </a:r>
                      <a:endParaRPr lang="en-US" dirty="0"/>
                    </a:p>
                  </a:txBody>
                  <a:tcPr/>
                </a:tc>
                <a:tc>
                  <a:txBody>
                    <a:bodyPr/>
                    <a:lstStyle/>
                    <a:p>
                      <a:r>
                        <a:rPr lang="sr-Latn-RS" dirty="0"/>
                        <a:t>WP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Program country</a:t>
                      </a:r>
                      <a:endParaRPr lang="en-US" dirty="0"/>
                    </a:p>
                  </a:txBody>
                  <a:tcPr/>
                </a:tc>
                <a:extLst>
                  <a:ext uri="{0D108BD9-81ED-4DB2-BD59-A6C34878D82A}">
                    <a16:rowId xmlns:a16="http://schemas.microsoft.com/office/drawing/2014/main" val="3885740539"/>
                  </a:ext>
                </a:extLst>
              </a:tr>
              <a:tr h="348392">
                <a:tc>
                  <a:txBody>
                    <a:bodyPr/>
                    <a:lstStyle/>
                    <a:p>
                      <a:r>
                        <a:rPr lang="en-GB" sz="1800" kern="1200">
                          <a:solidFill>
                            <a:schemeClr val="dk1"/>
                          </a:solidFill>
                          <a:effectLst/>
                          <a:latin typeface="+mn-lt"/>
                          <a:ea typeface="+mn-ea"/>
                          <a:cs typeface="+mn-cs"/>
                        </a:rPr>
                        <a:t>The Main School of Fire Service, SGSP</a:t>
                      </a:r>
                      <a:endParaRPr lang="en-US"/>
                    </a:p>
                  </a:txBody>
                  <a:tcPr/>
                </a:tc>
                <a:tc>
                  <a:txBody>
                    <a:bodyPr/>
                    <a:lstStyle/>
                    <a:p>
                      <a:r>
                        <a:rPr lang="sr-Latn-RS" dirty="0"/>
                        <a:t>WP3, 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Program country</a:t>
                      </a:r>
                      <a:endParaRPr lang="en-US" dirty="0"/>
                    </a:p>
                  </a:txBody>
                  <a:tcPr/>
                </a:tc>
                <a:extLst>
                  <a:ext uri="{0D108BD9-81ED-4DB2-BD59-A6C34878D82A}">
                    <a16:rowId xmlns:a16="http://schemas.microsoft.com/office/drawing/2014/main" val="1384125988"/>
                  </a:ext>
                </a:extLst>
              </a:tr>
              <a:tr h="348392">
                <a:tc>
                  <a:txBody>
                    <a:bodyPr/>
                    <a:lstStyle/>
                    <a:p>
                      <a:r>
                        <a:rPr lang="en-GB" sz="1800" kern="1200">
                          <a:solidFill>
                            <a:schemeClr val="dk1"/>
                          </a:solidFill>
                          <a:effectLst/>
                          <a:latin typeface="+mn-lt"/>
                          <a:ea typeface="+mn-ea"/>
                          <a:cs typeface="+mn-cs"/>
                        </a:rPr>
                        <a:t>University of Stuttgart, USTUTT</a:t>
                      </a:r>
                      <a:endParaRPr lang="en-US"/>
                    </a:p>
                  </a:txBody>
                  <a:tcPr/>
                </a:tc>
                <a:tc>
                  <a:txBody>
                    <a:bodyPr/>
                    <a:lstStyle/>
                    <a:p>
                      <a:r>
                        <a:rPr lang="sr-Latn-RS" dirty="0"/>
                        <a:t>WP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Program country</a:t>
                      </a:r>
                      <a:endParaRPr lang="en-US" dirty="0"/>
                    </a:p>
                  </a:txBody>
                  <a:tcPr/>
                </a:tc>
                <a:extLst>
                  <a:ext uri="{0D108BD9-81ED-4DB2-BD59-A6C34878D82A}">
                    <a16:rowId xmlns:a16="http://schemas.microsoft.com/office/drawing/2014/main" val="3662296214"/>
                  </a:ext>
                </a:extLst>
              </a:tr>
              <a:tr h="348392">
                <a:tc>
                  <a:txBody>
                    <a:bodyPr/>
                    <a:lstStyle/>
                    <a:p>
                      <a:r>
                        <a:rPr lang="en-GB" sz="1800" kern="1200">
                          <a:solidFill>
                            <a:schemeClr val="dk1"/>
                          </a:solidFill>
                          <a:effectLst/>
                          <a:latin typeface="+mn-lt"/>
                          <a:ea typeface="+mn-ea"/>
                          <a:cs typeface="+mn-cs"/>
                        </a:rPr>
                        <a:t>ATRISC</a:t>
                      </a:r>
                      <a:endParaRPr lang="en-US"/>
                    </a:p>
                  </a:txBody>
                  <a:tcPr/>
                </a:tc>
                <a:tc>
                  <a:txBody>
                    <a:bodyPr/>
                    <a:lstStyle/>
                    <a:p>
                      <a:r>
                        <a:rPr lang="sr-Latn-RS" dirty="0"/>
                        <a:t>WP5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Program country</a:t>
                      </a:r>
                      <a:endParaRPr lang="en-US" dirty="0"/>
                    </a:p>
                  </a:txBody>
                  <a:tcPr/>
                </a:tc>
                <a:extLst>
                  <a:ext uri="{0D108BD9-81ED-4DB2-BD59-A6C34878D82A}">
                    <a16:rowId xmlns:a16="http://schemas.microsoft.com/office/drawing/2014/main" val="3066557737"/>
                  </a:ext>
                </a:extLst>
              </a:tr>
            </a:tbl>
          </a:graphicData>
        </a:graphic>
      </p:graphicFrame>
      <p:sp>
        <p:nvSpPr>
          <p:cNvPr id="4" name="Footer Placeholder 3">
            <a:extLst>
              <a:ext uri="{FF2B5EF4-FFF2-40B4-BE49-F238E27FC236}">
                <a16:creationId xmlns:a16="http://schemas.microsoft.com/office/drawing/2014/main" id="{B1FD23A8-FC15-4F6D-8812-FD36FB5892D9}"/>
              </a:ext>
            </a:extLst>
          </p:cNvPr>
          <p:cNvSpPr>
            <a:spLocks noGrp="1"/>
          </p:cNvSpPr>
          <p:nvPr>
            <p:ph type="ftr" sz="quarter" idx="11"/>
          </p:nvPr>
        </p:nvSpPr>
        <p:spPr/>
        <p:txBody>
          <a:bodyPr/>
          <a:lstStyle/>
          <a:p>
            <a:r>
              <a:rPr lang="en-CA"/>
              <a:t>Improving Academic and Professional Education Capacity in Serbia in the area of Safety &amp; Security ImprESS  (586410-EPP-1-2017-1-RS-EPPKA2-CBHE-JP (2017-3214/001-001))</a:t>
            </a:r>
            <a:endParaRPr lang="en-US" dirty="0"/>
          </a:p>
        </p:txBody>
      </p:sp>
      <p:sp>
        <p:nvSpPr>
          <p:cNvPr id="3" name="Slide Number Placeholder 2">
            <a:extLst>
              <a:ext uri="{FF2B5EF4-FFF2-40B4-BE49-F238E27FC236}">
                <a16:creationId xmlns:a16="http://schemas.microsoft.com/office/drawing/2014/main" id="{13309D11-EFB8-4A3D-9AB7-97AFD87D255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378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38B8-93F6-46FA-94BC-27A9BDDEFCB0}"/>
              </a:ext>
            </a:extLst>
          </p:cNvPr>
          <p:cNvSpPr>
            <a:spLocks noGrp="1"/>
          </p:cNvSpPr>
          <p:nvPr>
            <p:ph type="title"/>
          </p:nvPr>
        </p:nvSpPr>
        <p:spPr/>
        <p:txBody>
          <a:bodyPr/>
          <a:lstStyle/>
          <a:p>
            <a:r>
              <a:rPr lang="en-CA" dirty="0"/>
              <a:t>Respectable logos of the Partners</a:t>
            </a:r>
            <a:endParaRPr lang="en-US" dirty="0"/>
          </a:p>
        </p:txBody>
      </p:sp>
      <p:sp>
        <p:nvSpPr>
          <p:cNvPr id="4" name="Footer Placeholder 3">
            <a:extLst>
              <a:ext uri="{FF2B5EF4-FFF2-40B4-BE49-F238E27FC236}">
                <a16:creationId xmlns:a16="http://schemas.microsoft.com/office/drawing/2014/main" id="{8391F628-BF9F-4696-AE96-03135212074E}"/>
              </a:ext>
            </a:extLst>
          </p:cNvPr>
          <p:cNvSpPr>
            <a:spLocks noGrp="1"/>
          </p:cNvSpPr>
          <p:nvPr>
            <p:ph type="ftr" sz="quarter" idx="11"/>
          </p:nvPr>
        </p:nvSpPr>
        <p:spPr/>
        <p:txBody>
          <a:bodyPr/>
          <a:lstStyle/>
          <a:p>
            <a:pPr algn="ctr"/>
            <a:r>
              <a:rPr lang="en-CA" dirty="0"/>
              <a:t>Improving Academic and Professional Education Capacity in Serbia in the area of Safety &amp; Security </a:t>
            </a:r>
            <a:r>
              <a:rPr lang="en-CA" dirty="0" err="1"/>
              <a:t>ImprESS</a:t>
            </a:r>
            <a:r>
              <a:rPr lang="en-CA" dirty="0"/>
              <a:t>  (586410-EPP-1-2017-1-RS-EPPKA2-CBHE-JP (2017-3214/001-001))</a:t>
            </a:r>
            <a:endParaRPr lang="en-US" dirty="0"/>
          </a:p>
        </p:txBody>
      </p:sp>
      <p:sp>
        <p:nvSpPr>
          <p:cNvPr id="5" name="Slide Number Placeholder 4">
            <a:extLst>
              <a:ext uri="{FF2B5EF4-FFF2-40B4-BE49-F238E27FC236}">
                <a16:creationId xmlns:a16="http://schemas.microsoft.com/office/drawing/2014/main" id="{53024FBC-104D-44EE-9D40-944172595949}"/>
              </a:ext>
            </a:extLst>
          </p:cNvPr>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6" name="Object 5">
            <a:extLst>
              <a:ext uri="{FF2B5EF4-FFF2-40B4-BE49-F238E27FC236}">
                <a16:creationId xmlns:a16="http://schemas.microsoft.com/office/drawing/2014/main" id="{29C1087B-5A11-4ED4-A753-8AB98966FE12}"/>
              </a:ext>
            </a:extLst>
          </p:cNvPr>
          <p:cNvGraphicFramePr>
            <a:graphicFrameLocks noChangeAspect="1"/>
          </p:cNvGraphicFramePr>
          <p:nvPr>
            <p:extLst>
              <p:ext uri="{D42A27DB-BD31-4B8C-83A1-F6EECF244321}">
                <p14:modId xmlns:p14="http://schemas.microsoft.com/office/powerpoint/2010/main" val="2834175593"/>
              </p:ext>
            </p:extLst>
          </p:nvPr>
        </p:nvGraphicFramePr>
        <p:xfrm>
          <a:off x="1036320" y="1828150"/>
          <a:ext cx="1200917" cy="1209776"/>
        </p:xfrm>
        <a:graphic>
          <a:graphicData uri="http://schemas.openxmlformats.org/presentationml/2006/ole">
            <mc:AlternateContent xmlns:mc="http://schemas.openxmlformats.org/markup-compatibility/2006">
              <mc:Choice xmlns:v="urn:schemas-microsoft-com:vml" Requires="v">
                <p:oleObj spid="_x0000_s1047" name="Acrobat Document" r:id="rId3" imgW="4695739" imgH="4162123" progId="AcroExch.Document.DC">
                  <p:embed/>
                </p:oleObj>
              </mc:Choice>
              <mc:Fallback>
                <p:oleObj name="Acrobat Document" r:id="rId3" imgW="4695739" imgH="4162123" progId="AcroExch.Document.DC">
                  <p:embed/>
                  <p:pic>
                    <p:nvPicPr>
                      <p:cNvPr id="6" name="Object 5">
                        <a:extLst>
                          <a:ext uri="{FF2B5EF4-FFF2-40B4-BE49-F238E27FC236}">
                            <a16:creationId xmlns:a16="http://schemas.microsoft.com/office/drawing/2014/main" id="{29C1087B-5A11-4ED4-A753-8AB98966FE12}"/>
                          </a:ext>
                        </a:extLst>
                      </p:cNvPr>
                      <p:cNvPicPr/>
                      <p:nvPr/>
                    </p:nvPicPr>
                    <p:blipFill>
                      <a:blip r:embed="rId4"/>
                      <a:stretch>
                        <a:fillRect/>
                      </a:stretch>
                    </p:blipFill>
                    <p:spPr>
                      <a:xfrm>
                        <a:off x="1036320" y="1828150"/>
                        <a:ext cx="1200917" cy="1209776"/>
                      </a:xfrm>
                      <a:prstGeom prst="rect">
                        <a:avLst/>
                      </a:prstGeom>
                    </p:spPr>
                  </p:pic>
                </p:oleObj>
              </mc:Fallback>
            </mc:AlternateContent>
          </a:graphicData>
        </a:graphic>
      </p:graphicFrame>
      <p:pic>
        <p:nvPicPr>
          <p:cNvPr id="10" name="Content Placeholder 9">
            <a:extLst>
              <a:ext uri="{FF2B5EF4-FFF2-40B4-BE49-F238E27FC236}">
                <a16:creationId xmlns:a16="http://schemas.microsoft.com/office/drawing/2014/main" id="{F5019B1A-83E5-4CC9-A0A0-41FD58D63B3F}"/>
              </a:ext>
            </a:extLst>
          </p:cNvPr>
          <p:cNvPicPr>
            <a:picLocks noGrp="1" noChangeAspect="1"/>
          </p:cNvPicPr>
          <p:nvPr>
            <p:ph idx="1"/>
          </p:nvPr>
        </p:nvPicPr>
        <p:blipFill>
          <a:blip r:embed="rId5"/>
          <a:stretch>
            <a:fillRect/>
          </a:stretch>
        </p:blipFill>
        <p:spPr bwMode="auto">
          <a:xfrm>
            <a:off x="2393247" y="1982247"/>
            <a:ext cx="983000" cy="1000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13DD9CE0-D8FF-43BA-9BAF-48AC4EAD7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66542" b="49850"/>
          <a:stretch>
            <a:fillRect/>
          </a:stretch>
        </p:blipFill>
        <p:spPr bwMode="auto">
          <a:xfrm>
            <a:off x="3532257" y="1982247"/>
            <a:ext cx="998960" cy="10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11">
            <a:extLst>
              <a:ext uri="{FF2B5EF4-FFF2-40B4-BE49-F238E27FC236}">
                <a16:creationId xmlns:a16="http://schemas.microsoft.com/office/drawing/2014/main" id="{B23725FD-EF7D-49E2-AC97-864C6C3314A0}"/>
              </a:ext>
            </a:extLst>
          </p:cNvPr>
          <p:cNvPicPr>
            <a:picLocks noChangeAspect="1"/>
          </p:cNvPicPr>
          <p:nvPr/>
        </p:nvPicPr>
        <p:blipFill>
          <a:blip r:embed="rId7"/>
          <a:stretch>
            <a:fillRect/>
          </a:stretch>
        </p:blipFill>
        <p:spPr>
          <a:xfrm>
            <a:off x="4531217" y="1982247"/>
            <a:ext cx="981332" cy="986142"/>
          </a:xfrm>
          <a:prstGeom prst="rect">
            <a:avLst/>
          </a:prstGeom>
        </p:spPr>
      </p:pic>
      <p:pic>
        <p:nvPicPr>
          <p:cNvPr id="13" name="Picture 1">
            <a:extLst>
              <a:ext uri="{FF2B5EF4-FFF2-40B4-BE49-F238E27FC236}">
                <a16:creationId xmlns:a16="http://schemas.microsoft.com/office/drawing/2014/main" id="{BEF1AA33-7DD8-4CBD-9874-FB3B68BA0C4A}"/>
              </a:ext>
            </a:extLst>
          </p:cNvPr>
          <p:cNvPicPr>
            <a:picLocks noChangeAspect="1"/>
          </p:cNvPicPr>
          <p:nvPr/>
        </p:nvPicPr>
        <p:blipFill>
          <a:blip r:embed="rId8" cstate="print"/>
          <a:srcRect/>
          <a:stretch>
            <a:fillRect/>
          </a:stretch>
        </p:blipFill>
        <p:spPr bwMode="auto">
          <a:xfrm>
            <a:off x="5493670" y="1982246"/>
            <a:ext cx="998960" cy="1000103"/>
          </a:xfrm>
          <a:prstGeom prst="rect">
            <a:avLst/>
          </a:prstGeom>
          <a:noFill/>
          <a:ln w="9525">
            <a:noFill/>
            <a:miter lim="800000"/>
            <a:headEnd/>
            <a:tailEnd/>
          </a:ln>
        </p:spPr>
      </p:pic>
      <p:pic>
        <p:nvPicPr>
          <p:cNvPr id="17" name="Picture 16">
            <a:extLst>
              <a:ext uri="{FF2B5EF4-FFF2-40B4-BE49-F238E27FC236}">
                <a16:creationId xmlns:a16="http://schemas.microsoft.com/office/drawing/2014/main" id="{08002A30-C0D0-4A21-B4B0-AE34219424DF}"/>
              </a:ext>
            </a:extLst>
          </p:cNvPr>
          <p:cNvPicPr>
            <a:picLocks noChangeAspect="1"/>
          </p:cNvPicPr>
          <p:nvPr/>
        </p:nvPicPr>
        <p:blipFill>
          <a:blip r:embed="rId9"/>
          <a:stretch>
            <a:fillRect/>
          </a:stretch>
        </p:blipFill>
        <p:spPr>
          <a:xfrm>
            <a:off x="6492630" y="1982247"/>
            <a:ext cx="2991978" cy="902224"/>
          </a:xfrm>
          <a:prstGeom prst="rect">
            <a:avLst/>
          </a:prstGeom>
        </p:spPr>
      </p:pic>
      <p:pic>
        <p:nvPicPr>
          <p:cNvPr id="18" name="Picture 17">
            <a:extLst>
              <a:ext uri="{FF2B5EF4-FFF2-40B4-BE49-F238E27FC236}">
                <a16:creationId xmlns:a16="http://schemas.microsoft.com/office/drawing/2014/main" id="{3BE401B9-EB4B-4ACF-B9C1-6D0D21740F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4608" y="1788008"/>
            <a:ext cx="1488192" cy="1249917"/>
          </a:xfrm>
          <a:prstGeom prst="rect">
            <a:avLst/>
          </a:prstGeom>
        </p:spPr>
      </p:pic>
      <p:pic>
        <p:nvPicPr>
          <p:cNvPr id="24" name="Picture 23">
            <a:extLst>
              <a:ext uri="{FF2B5EF4-FFF2-40B4-BE49-F238E27FC236}">
                <a16:creationId xmlns:a16="http://schemas.microsoft.com/office/drawing/2014/main" id="{DB804AFD-9D2E-489B-949F-BB1E6D106307}"/>
              </a:ext>
            </a:extLst>
          </p:cNvPr>
          <p:cNvPicPr>
            <a:picLocks noChangeAspect="1"/>
          </p:cNvPicPr>
          <p:nvPr/>
        </p:nvPicPr>
        <p:blipFill>
          <a:blip r:embed="rId11"/>
          <a:stretch>
            <a:fillRect/>
          </a:stretch>
        </p:blipFill>
        <p:spPr>
          <a:xfrm>
            <a:off x="4680998" y="3000297"/>
            <a:ext cx="921555" cy="1158455"/>
          </a:xfrm>
          <a:prstGeom prst="rect">
            <a:avLst/>
          </a:prstGeom>
        </p:spPr>
      </p:pic>
      <p:pic>
        <p:nvPicPr>
          <p:cNvPr id="30" name="Picture 29">
            <a:extLst>
              <a:ext uri="{FF2B5EF4-FFF2-40B4-BE49-F238E27FC236}">
                <a16:creationId xmlns:a16="http://schemas.microsoft.com/office/drawing/2014/main" id="{ECB93541-04CF-46A1-84DC-23B353B1984B}"/>
              </a:ext>
            </a:extLst>
          </p:cNvPr>
          <p:cNvPicPr>
            <a:picLocks noChangeAspect="1"/>
          </p:cNvPicPr>
          <p:nvPr/>
        </p:nvPicPr>
        <p:blipFill>
          <a:blip r:embed="rId12"/>
          <a:stretch>
            <a:fillRect/>
          </a:stretch>
        </p:blipFill>
        <p:spPr>
          <a:xfrm>
            <a:off x="8989945" y="3213277"/>
            <a:ext cx="2552700" cy="2200275"/>
          </a:xfrm>
          <a:prstGeom prst="rect">
            <a:avLst/>
          </a:prstGeom>
        </p:spPr>
      </p:pic>
      <p:pic>
        <p:nvPicPr>
          <p:cNvPr id="9" name="Picture 8">
            <a:extLst>
              <a:ext uri="{FF2B5EF4-FFF2-40B4-BE49-F238E27FC236}">
                <a16:creationId xmlns:a16="http://schemas.microsoft.com/office/drawing/2014/main" id="{BED8ECF3-9A6C-4A05-B03A-BA3AEA2C725B}"/>
              </a:ext>
            </a:extLst>
          </p:cNvPr>
          <p:cNvPicPr>
            <a:picLocks noChangeAspect="1"/>
          </p:cNvPicPr>
          <p:nvPr/>
        </p:nvPicPr>
        <p:blipFill>
          <a:blip r:embed="rId13"/>
          <a:stretch>
            <a:fillRect/>
          </a:stretch>
        </p:blipFill>
        <p:spPr>
          <a:xfrm>
            <a:off x="1685049" y="3294330"/>
            <a:ext cx="2781300" cy="714375"/>
          </a:xfrm>
          <a:prstGeom prst="rect">
            <a:avLst/>
          </a:prstGeom>
        </p:spPr>
      </p:pic>
      <p:pic>
        <p:nvPicPr>
          <p:cNvPr id="15" name="Picture 14">
            <a:extLst>
              <a:ext uri="{FF2B5EF4-FFF2-40B4-BE49-F238E27FC236}">
                <a16:creationId xmlns:a16="http://schemas.microsoft.com/office/drawing/2014/main" id="{C8436D02-FBA5-4462-A118-3FCA5A21F631}"/>
              </a:ext>
            </a:extLst>
          </p:cNvPr>
          <p:cNvPicPr>
            <a:picLocks noChangeAspect="1"/>
          </p:cNvPicPr>
          <p:nvPr/>
        </p:nvPicPr>
        <p:blipFill>
          <a:blip r:embed="rId14"/>
          <a:stretch>
            <a:fillRect/>
          </a:stretch>
        </p:blipFill>
        <p:spPr>
          <a:xfrm>
            <a:off x="6031852" y="3128413"/>
            <a:ext cx="921555" cy="902225"/>
          </a:xfrm>
          <a:prstGeom prst="rect">
            <a:avLst/>
          </a:prstGeom>
        </p:spPr>
      </p:pic>
      <p:grpSp>
        <p:nvGrpSpPr>
          <p:cNvPr id="23" name="Group 22">
            <a:extLst>
              <a:ext uri="{FF2B5EF4-FFF2-40B4-BE49-F238E27FC236}">
                <a16:creationId xmlns:a16="http://schemas.microsoft.com/office/drawing/2014/main" id="{C78C1EC9-3F41-442A-98F8-2369BF955784}"/>
              </a:ext>
            </a:extLst>
          </p:cNvPr>
          <p:cNvGrpSpPr/>
          <p:nvPr/>
        </p:nvGrpSpPr>
        <p:grpSpPr>
          <a:xfrm>
            <a:off x="1123566" y="98893"/>
            <a:ext cx="10398875" cy="997695"/>
            <a:chOff x="1127716" y="422031"/>
            <a:chExt cx="10398875" cy="997695"/>
          </a:xfrm>
        </p:grpSpPr>
        <p:pic>
          <p:nvPicPr>
            <p:cNvPr id="25" name="Picture 24">
              <a:extLst>
                <a:ext uri="{FF2B5EF4-FFF2-40B4-BE49-F238E27FC236}">
                  <a16:creationId xmlns:a16="http://schemas.microsoft.com/office/drawing/2014/main" id="{4B07C5C8-631B-4783-81A3-F556A1EA4F39}"/>
                </a:ext>
              </a:extLst>
            </p:cNvPr>
            <p:cNvPicPr/>
            <p:nvPr/>
          </p:nvPicPr>
          <p:blipFill>
            <a:blip r:embed="rId15"/>
            <a:stretch>
              <a:fillRect/>
            </a:stretch>
          </p:blipFill>
          <p:spPr>
            <a:xfrm>
              <a:off x="9002872" y="422031"/>
              <a:ext cx="2523719" cy="997695"/>
            </a:xfrm>
            <a:prstGeom prst="rect">
              <a:avLst/>
            </a:prstGeom>
          </p:spPr>
        </p:pic>
        <p:sp>
          <p:nvSpPr>
            <p:cNvPr id="26" name="TextBox 25">
              <a:extLst>
                <a:ext uri="{FF2B5EF4-FFF2-40B4-BE49-F238E27FC236}">
                  <a16:creationId xmlns:a16="http://schemas.microsoft.com/office/drawing/2014/main" id="{EC1F3726-95EA-4EFF-BD79-4A81BCF1A022}"/>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27" name="Picture 26">
              <a:extLst>
                <a:ext uri="{FF2B5EF4-FFF2-40B4-BE49-F238E27FC236}">
                  <a16:creationId xmlns:a16="http://schemas.microsoft.com/office/drawing/2014/main" id="{379AC114-3451-4AAA-8E88-DC30D3BE51B3}"/>
                </a:ext>
              </a:extLst>
            </p:cNvPr>
            <p:cNvPicPr>
              <a:picLocks noChangeAspect="1"/>
            </p:cNvPicPr>
            <p:nvPr/>
          </p:nvPicPr>
          <p:blipFill>
            <a:blip r:embed="rId12"/>
            <a:stretch>
              <a:fillRect/>
            </a:stretch>
          </p:blipFill>
          <p:spPr>
            <a:xfrm>
              <a:off x="1127716" y="455859"/>
              <a:ext cx="1079004" cy="930037"/>
            </a:xfrm>
            <a:prstGeom prst="rect">
              <a:avLst/>
            </a:prstGeom>
          </p:spPr>
        </p:pic>
      </p:grpSp>
      <p:pic>
        <p:nvPicPr>
          <p:cNvPr id="16" name="Picture 15">
            <a:extLst>
              <a:ext uri="{FF2B5EF4-FFF2-40B4-BE49-F238E27FC236}">
                <a16:creationId xmlns:a16="http://schemas.microsoft.com/office/drawing/2014/main" id="{FCF07DC3-E642-4C3A-8D22-73C53DCAE69C}"/>
              </a:ext>
            </a:extLst>
          </p:cNvPr>
          <p:cNvPicPr>
            <a:picLocks noChangeAspect="1"/>
          </p:cNvPicPr>
          <p:nvPr/>
        </p:nvPicPr>
        <p:blipFill>
          <a:blip r:embed="rId16"/>
          <a:stretch>
            <a:fillRect/>
          </a:stretch>
        </p:blipFill>
        <p:spPr>
          <a:xfrm>
            <a:off x="7501753" y="3142082"/>
            <a:ext cx="1488192" cy="947031"/>
          </a:xfrm>
          <a:prstGeom prst="rect">
            <a:avLst/>
          </a:prstGeom>
        </p:spPr>
      </p:pic>
    </p:spTree>
    <p:extLst>
      <p:ext uri="{BB962C8B-B14F-4D97-AF65-F5344CB8AC3E}">
        <p14:creationId xmlns:p14="http://schemas.microsoft.com/office/powerpoint/2010/main" val="36939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3D6-85C6-784A-83E6-58AB9CC4BF7D}"/>
              </a:ext>
            </a:extLst>
          </p:cNvPr>
          <p:cNvSpPr>
            <a:spLocks noGrp="1"/>
          </p:cNvSpPr>
          <p:nvPr>
            <p:ph type="title"/>
          </p:nvPr>
        </p:nvSpPr>
        <p:spPr/>
        <p:txBody>
          <a:bodyPr/>
          <a:lstStyle/>
          <a:p>
            <a:r>
              <a:rPr lang="en-GB" dirty="0"/>
              <a:t>Management team</a:t>
            </a:r>
            <a:endParaRPr lang="en-US" dirty="0"/>
          </a:p>
        </p:txBody>
      </p:sp>
      <p:pic>
        <p:nvPicPr>
          <p:cNvPr id="4" name="Picture 4">
            <a:extLst>
              <a:ext uri="{FF2B5EF4-FFF2-40B4-BE49-F238E27FC236}">
                <a16:creationId xmlns:a16="http://schemas.microsoft.com/office/drawing/2014/main" id="{2ECD53CD-EF0A-6D41-BF5A-B82972B6E5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048" y="2030810"/>
            <a:ext cx="1143000" cy="1143000"/>
          </a:xfrm>
          <a:prstGeom prst="rect">
            <a:avLst/>
          </a:prstGeom>
        </p:spPr>
      </p:pic>
      <p:pic>
        <p:nvPicPr>
          <p:cNvPr id="6" name="Picture 6">
            <a:extLst>
              <a:ext uri="{FF2B5EF4-FFF2-40B4-BE49-F238E27FC236}">
                <a16:creationId xmlns:a16="http://schemas.microsoft.com/office/drawing/2014/main" id="{57F971C9-CA64-384D-BCA5-1E76A24E3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548" y="2428874"/>
            <a:ext cx="1143000" cy="1143000"/>
          </a:xfrm>
          <a:prstGeom prst="rect">
            <a:avLst/>
          </a:prstGeom>
        </p:spPr>
      </p:pic>
      <p:pic>
        <p:nvPicPr>
          <p:cNvPr id="8" name="Picture 8">
            <a:extLst>
              <a:ext uri="{FF2B5EF4-FFF2-40B4-BE49-F238E27FC236}">
                <a16:creationId xmlns:a16="http://schemas.microsoft.com/office/drawing/2014/main" id="{F14F65F2-6610-0B44-A5EC-3893F9D67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48" y="3262311"/>
            <a:ext cx="1143000" cy="1143000"/>
          </a:xfrm>
          <a:prstGeom prst="rect">
            <a:avLst/>
          </a:prstGeom>
        </p:spPr>
      </p:pic>
      <p:pic>
        <p:nvPicPr>
          <p:cNvPr id="10" name="Picture 10">
            <a:extLst>
              <a:ext uri="{FF2B5EF4-FFF2-40B4-BE49-F238E27FC236}">
                <a16:creationId xmlns:a16="http://schemas.microsoft.com/office/drawing/2014/main" id="{C29E9DC8-C5FE-594C-8C6F-CFC6CC3D9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8344" y="3262311"/>
            <a:ext cx="1143000" cy="1143000"/>
          </a:xfrm>
          <a:prstGeom prst="rect">
            <a:avLst/>
          </a:prstGeom>
        </p:spPr>
      </p:pic>
      <p:pic>
        <p:nvPicPr>
          <p:cNvPr id="12" name="Picture 12">
            <a:extLst>
              <a:ext uri="{FF2B5EF4-FFF2-40B4-BE49-F238E27FC236}">
                <a16:creationId xmlns:a16="http://schemas.microsoft.com/office/drawing/2014/main" id="{279A9F4F-7D7D-0648-A16E-31E7798916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6844" y="3969938"/>
            <a:ext cx="1143000" cy="1143000"/>
          </a:xfrm>
          <a:prstGeom prst="rect">
            <a:avLst/>
          </a:prstGeom>
        </p:spPr>
      </p:pic>
      <p:pic>
        <p:nvPicPr>
          <p:cNvPr id="14" name="Picture 14">
            <a:extLst>
              <a:ext uri="{FF2B5EF4-FFF2-40B4-BE49-F238E27FC236}">
                <a16:creationId xmlns:a16="http://schemas.microsoft.com/office/drawing/2014/main" id="{402A083B-8B18-834A-898F-B592B11CBA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844" y="4274342"/>
            <a:ext cx="1143000" cy="1143000"/>
          </a:xfrm>
          <a:prstGeom prst="rect">
            <a:avLst/>
          </a:prstGeom>
        </p:spPr>
      </p:pic>
      <p:pic>
        <p:nvPicPr>
          <p:cNvPr id="16" name="Picture 16">
            <a:extLst>
              <a:ext uri="{FF2B5EF4-FFF2-40B4-BE49-F238E27FC236}">
                <a16:creationId xmlns:a16="http://schemas.microsoft.com/office/drawing/2014/main" id="{21DDC455-BECD-9E48-A732-0D25E04A30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7946" y="4845842"/>
            <a:ext cx="1143000" cy="1143000"/>
          </a:xfrm>
          <a:prstGeom prst="rect">
            <a:avLst/>
          </a:prstGeom>
        </p:spPr>
      </p:pic>
      <p:pic>
        <p:nvPicPr>
          <p:cNvPr id="18" name="Picture 18">
            <a:extLst>
              <a:ext uri="{FF2B5EF4-FFF2-40B4-BE49-F238E27FC236}">
                <a16:creationId xmlns:a16="http://schemas.microsoft.com/office/drawing/2014/main" id="{4B236567-D0D3-6C43-B143-5545C1B10C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0548" y="2232419"/>
            <a:ext cx="1143000" cy="1143000"/>
          </a:xfrm>
          <a:prstGeom prst="rect">
            <a:avLst/>
          </a:prstGeom>
        </p:spPr>
      </p:pic>
      <p:pic>
        <p:nvPicPr>
          <p:cNvPr id="20" name="Picture 20">
            <a:extLst>
              <a:ext uri="{FF2B5EF4-FFF2-40B4-BE49-F238E27FC236}">
                <a16:creationId xmlns:a16="http://schemas.microsoft.com/office/drawing/2014/main" id="{0FCBDDC5-5015-0240-8E18-BF8A24C45E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31344" y="3262311"/>
            <a:ext cx="1143000" cy="1143000"/>
          </a:xfrm>
          <a:prstGeom prst="rect">
            <a:avLst/>
          </a:prstGeom>
        </p:spPr>
      </p:pic>
      <p:pic>
        <p:nvPicPr>
          <p:cNvPr id="22" name="Picture 22">
            <a:extLst>
              <a:ext uri="{FF2B5EF4-FFF2-40B4-BE49-F238E27FC236}">
                <a16:creationId xmlns:a16="http://schemas.microsoft.com/office/drawing/2014/main" id="{A897F269-FDF6-8943-B45B-69CEB8BFA3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02844" y="4405311"/>
            <a:ext cx="1143000" cy="1143000"/>
          </a:xfrm>
          <a:prstGeom prst="rect">
            <a:avLst/>
          </a:prstGeom>
        </p:spPr>
      </p:pic>
      <p:pic>
        <p:nvPicPr>
          <p:cNvPr id="24" name="Picture 24">
            <a:extLst>
              <a:ext uri="{FF2B5EF4-FFF2-40B4-BE49-F238E27FC236}">
                <a16:creationId xmlns:a16="http://schemas.microsoft.com/office/drawing/2014/main" id="{9DB8B306-4F4F-5F46-8F20-674DFBB97F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0946" y="5304234"/>
            <a:ext cx="1143000" cy="1143000"/>
          </a:xfrm>
          <a:prstGeom prst="rect">
            <a:avLst/>
          </a:prstGeom>
        </p:spPr>
      </p:pic>
      <p:pic>
        <p:nvPicPr>
          <p:cNvPr id="26" name="Picture 26">
            <a:extLst>
              <a:ext uri="{FF2B5EF4-FFF2-40B4-BE49-F238E27FC236}">
                <a16:creationId xmlns:a16="http://schemas.microsoft.com/office/drawing/2014/main" id="{C379A930-BA49-EA48-ACD8-EE3A1041CBC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13548" y="2110381"/>
            <a:ext cx="1143000" cy="1143000"/>
          </a:xfrm>
          <a:prstGeom prst="rect">
            <a:avLst/>
          </a:prstGeom>
        </p:spPr>
      </p:pic>
      <p:pic>
        <p:nvPicPr>
          <p:cNvPr id="30" name="Picture 30">
            <a:extLst>
              <a:ext uri="{FF2B5EF4-FFF2-40B4-BE49-F238E27FC236}">
                <a16:creationId xmlns:a16="http://schemas.microsoft.com/office/drawing/2014/main" id="{8E894426-B1A8-A741-A4CD-EB570CDB7A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74344" y="3234295"/>
            <a:ext cx="1143000" cy="1143000"/>
          </a:xfrm>
          <a:prstGeom prst="rect">
            <a:avLst/>
          </a:prstGeom>
        </p:spPr>
      </p:pic>
      <p:pic>
        <p:nvPicPr>
          <p:cNvPr id="32" name="Picture 32">
            <a:extLst>
              <a:ext uri="{FF2B5EF4-FFF2-40B4-BE49-F238E27FC236}">
                <a16:creationId xmlns:a16="http://schemas.microsoft.com/office/drawing/2014/main" id="{1217251F-EC98-324A-9A1E-4F37767317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51295" y="4377295"/>
            <a:ext cx="1143000" cy="1143000"/>
          </a:xfrm>
          <a:prstGeom prst="rect">
            <a:avLst/>
          </a:prstGeom>
        </p:spPr>
      </p:pic>
      <p:pic>
        <p:nvPicPr>
          <p:cNvPr id="34" name="Picture 34">
            <a:extLst>
              <a:ext uri="{FF2B5EF4-FFF2-40B4-BE49-F238E27FC236}">
                <a16:creationId xmlns:a16="http://schemas.microsoft.com/office/drawing/2014/main" id="{C6729704-5AA9-A64A-BF42-690E51EDEF1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51295" y="2063279"/>
            <a:ext cx="1143000" cy="1143000"/>
          </a:xfrm>
          <a:prstGeom prst="rect">
            <a:avLst/>
          </a:prstGeom>
        </p:spPr>
      </p:pic>
      <p:pic>
        <p:nvPicPr>
          <p:cNvPr id="36" name="Picture 36">
            <a:extLst>
              <a:ext uri="{FF2B5EF4-FFF2-40B4-BE49-F238E27FC236}">
                <a16:creationId xmlns:a16="http://schemas.microsoft.com/office/drawing/2014/main" id="{3D266BBB-D510-5B41-B370-719E6745E33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44308" y="3262311"/>
            <a:ext cx="1143000" cy="1143000"/>
          </a:xfrm>
          <a:prstGeom prst="rect">
            <a:avLst/>
          </a:prstGeom>
        </p:spPr>
      </p:pic>
      <p:pic>
        <p:nvPicPr>
          <p:cNvPr id="5" name="Picture 4">
            <a:extLst>
              <a:ext uri="{FF2B5EF4-FFF2-40B4-BE49-F238E27FC236}">
                <a16:creationId xmlns:a16="http://schemas.microsoft.com/office/drawing/2014/main" id="{EECB89E6-725E-447B-87A3-3E4E57A6DFB9}"/>
              </a:ext>
            </a:extLst>
          </p:cNvPr>
          <p:cNvPicPr>
            <a:picLocks noChangeAspect="1"/>
          </p:cNvPicPr>
          <p:nvPr/>
        </p:nvPicPr>
        <p:blipFill>
          <a:blip r:embed="rId18"/>
          <a:stretch>
            <a:fillRect/>
          </a:stretch>
        </p:blipFill>
        <p:spPr>
          <a:xfrm>
            <a:off x="8390617" y="3000374"/>
            <a:ext cx="1857375" cy="2181225"/>
          </a:xfrm>
          <a:prstGeom prst="rect">
            <a:avLst/>
          </a:prstGeom>
        </p:spPr>
      </p:pic>
      <p:sp>
        <p:nvSpPr>
          <p:cNvPr id="7" name="TextBox 6">
            <a:extLst>
              <a:ext uri="{FF2B5EF4-FFF2-40B4-BE49-F238E27FC236}">
                <a16:creationId xmlns:a16="http://schemas.microsoft.com/office/drawing/2014/main" id="{6222818F-101D-438F-BC93-2A9D3D8F2706}"/>
              </a:ext>
            </a:extLst>
          </p:cNvPr>
          <p:cNvSpPr txBox="1"/>
          <p:nvPr/>
        </p:nvSpPr>
        <p:spPr>
          <a:xfrm>
            <a:off x="7202658" y="2110381"/>
            <a:ext cx="4233294" cy="830997"/>
          </a:xfrm>
          <a:prstGeom prst="rect">
            <a:avLst/>
          </a:prstGeom>
          <a:noFill/>
        </p:spPr>
        <p:txBody>
          <a:bodyPr wrap="square" rtlCol="0">
            <a:spAutoFit/>
          </a:bodyPr>
          <a:lstStyle/>
          <a:p>
            <a:pPr algn="ctr"/>
            <a:r>
              <a:rPr lang="en-CA" sz="2400" dirty="0"/>
              <a:t>Academy of Criminalistics and Police Studies, Belgrade</a:t>
            </a:r>
            <a:endParaRPr lang="en-US" sz="2400" dirty="0"/>
          </a:p>
        </p:txBody>
      </p:sp>
      <p:sp>
        <p:nvSpPr>
          <p:cNvPr id="11" name="Rectangle 10">
            <a:extLst>
              <a:ext uri="{FF2B5EF4-FFF2-40B4-BE49-F238E27FC236}">
                <a16:creationId xmlns:a16="http://schemas.microsoft.com/office/drawing/2014/main" id="{234BBAC0-00B6-4C63-B5B0-E8C59C57706E}"/>
              </a:ext>
            </a:extLst>
          </p:cNvPr>
          <p:cNvSpPr/>
          <p:nvPr/>
        </p:nvSpPr>
        <p:spPr>
          <a:xfrm>
            <a:off x="2800946" y="6460027"/>
            <a:ext cx="6096000" cy="369332"/>
          </a:xfrm>
          <a:prstGeom prst="rect">
            <a:avLst/>
          </a:prstGeom>
        </p:spPr>
        <p:txBody>
          <a:bodyPr>
            <a:spAutoFit/>
          </a:bodyPr>
          <a:lstStyle/>
          <a:p>
            <a:pPr lvl="0" algn="ctr"/>
            <a:r>
              <a:rPr lang="en-CA" sz="900" cap="all" dirty="0">
                <a:solidFill>
                  <a:srgbClr val="FFFFFF"/>
                </a:solidFill>
              </a:rPr>
              <a:t>Improving Academic and Professional Education Capacity in Serbia in the area of Safety &amp; Security </a:t>
            </a:r>
            <a:r>
              <a:rPr lang="en-CA" sz="900" cap="all" dirty="0" err="1">
                <a:solidFill>
                  <a:srgbClr val="FFFFFF"/>
                </a:solidFill>
              </a:rPr>
              <a:t>ImprESS</a:t>
            </a:r>
            <a:r>
              <a:rPr lang="en-CA" sz="900" cap="all" dirty="0">
                <a:solidFill>
                  <a:srgbClr val="FFFFFF"/>
                </a:solidFill>
              </a:rPr>
              <a:t>  (586410-EPP-1-2017-1-RS-EPPKA2-CBHE-JP (2017-3214/001-001))</a:t>
            </a:r>
            <a:endParaRPr lang="en-US" sz="900" cap="all" dirty="0">
              <a:solidFill>
                <a:srgbClr val="FFFFFF"/>
              </a:solidFill>
            </a:endParaRPr>
          </a:p>
        </p:txBody>
      </p:sp>
      <p:grpSp>
        <p:nvGrpSpPr>
          <p:cNvPr id="25" name="Group 24">
            <a:extLst>
              <a:ext uri="{FF2B5EF4-FFF2-40B4-BE49-F238E27FC236}">
                <a16:creationId xmlns:a16="http://schemas.microsoft.com/office/drawing/2014/main" id="{AB6B3275-65C3-4BD7-BA2D-93C7AD1F548C}"/>
              </a:ext>
            </a:extLst>
          </p:cNvPr>
          <p:cNvGrpSpPr/>
          <p:nvPr/>
        </p:nvGrpSpPr>
        <p:grpSpPr>
          <a:xfrm>
            <a:off x="1123566" y="98893"/>
            <a:ext cx="10398875" cy="997695"/>
            <a:chOff x="1127716" y="422031"/>
            <a:chExt cx="10398875" cy="997695"/>
          </a:xfrm>
        </p:grpSpPr>
        <p:pic>
          <p:nvPicPr>
            <p:cNvPr id="27" name="Picture 26">
              <a:extLst>
                <a:ext uri="{FF2B5EF4-FFF2-40B4-BE49-F238E27FC236}">
                  <a16:creationId xmlns:a16="http://schemas.microsoft.com/office/drawing/2014/main" id="{7FC0994B-F11C-4AF5-9D81-2D398D09156C}"/>
                </a:ext>
              </a:extLst>
            </p:cNvPr>
            <p:cNvPicPr/>
            <p:nvPr/>
          </p:nvPicPr>
          <p:blipFill>
            <a:blip r:embed="rId19"/>
            <a:stretch>
              <a:fillRect/>
            </a:stretch>
          </p:blipFill>
          <p:spPr>
            <a:xfrm>
              <a:off x="9002872" y="422031"/>
              <a:ext cx="2523719" cy="997695"/>
            </a:xfrm>
            <a:prstGeom prst="rect">
              <a:avLst/>
            </a:prstGeom>
          </p:spPr>
        </p:pic>
        <p:sp>
          <p:nvSpPr>
            <p:cNvPr id="28" name="TextBox 27">
              <a:extLst>
                <a:ext uri="{FF2B5EF4-FFF2-40B4-BE49-F238E27FC236}">
                  <a16:creationId xmlns:a16="http://schemas.microsoft.com/office/drawing/2014/main" id="{5B60C181-4859-490C-9E83-6C9748972E12}"/>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29" name="Picture 28">
              <a:extLst>
                <a:ext uri="{FF2B5EF4-FFF2-40B4-BE49-F238E27FC236}">
                  <a16:creationId xmlns:a16="http://schemas.microsoft.com/office/drawing/2014/main" id="{9829FD23-8B01-4BEE-A35C-6A4262C8F564}"/>
                </a:ext>
              </a:extLst>
            </p:cNvPr>
            <p:cNvPicPr>
              <a:picLocks noChangeAspect="1"/>
            </p:cNvPicPr>
            <p:nvPr/>
          </p:nvPicPr>
          <p:blipFill>
            <a:blip r:embed="rId20"/>
            <a:stretch>
              <a:fillRect/>
            </a:stretch>
          </p:blipFill>
          <p:spPr>
            <a:xfrm>
              <a:off x="1127716" y="455859"/>
              <a:ext cx="1079004" cy="930037"/>
            </a:xfrm>
            <a:prstGeom prst="rect">
              <a:avLst/>
            </a:prstGeom>
          </p:spPr>
        </p:pic>
      </p:grpSp>
    </p:spTree>
    <p:extLst>
      <p:ext uri="{BB962C8B-B14F-4D97-AF65-F5344CB8AC3E}">
        <p14:creationId xmlns:p14="http://schemas.microsoft.com/office/powerpoint/2010/main" val="126464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6"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1+#ppt_w/2"/>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6"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1+#ppt_w/2"/>
                                          </p:val>
                                        </p:tav>
                                        <p:tav tm="100000">
                                          <p:val>
                                            <p:strVal val="#ppt_x"/>
                                          </p:val>
                                        </p:tav>
                                      </p:tavLst>
                                    </p:anim>
                                    <p:anim calcmode="lin" valueType="num">
                                      <p:cBhvr additive="base">
                                        <p:cTn id="61" dur="500" fill="hold"/>
                                        <p:tgtEl>
                                          <p:spTgt spid="30"/>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 presetClass="entr" presetSubtype="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1+#ppt_w/2"/>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par>
                          <p:cTn id="71" fill="hold">
                            <p:stCondLst>
                              <p:cond delay="5500"/>
                            </p:stCondLst>
                            <p:childTnLst>
                              <p:par>
                                <p:cTn id="72" presetID="2" presetClass="entr" presetSubtype="4"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2" presetClass="entr" presetSubtype="4"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2" presetClass="entr" presetSubtype="4"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ppt_x"/>
                                          </p:val>
                                        </p:tav>
                                        <p:tav tm="100000">
                                          <p:val>
                                            <p:strVal val="#ppt_x"/>
                                          </p:val>
                                        </p:tav>
                                      </p:tavLst>
                                    </p:anim>
                                    <p:anim calcmode="lin" valueType="num">
                                      <p:cBhvr additive="base">
                                        <p:cTn id="85" dur="500" fill="hold"/>
                                        <p:tgtEl>
                                          <p:spTgt spid="32"/>
                                        </p:tgtEl>
                                        <p:attrNameLst>
                                          <p:attrName>ppt_y</p:attrName>
                                        </p:attrNameLst>
                                      </p:cBhvr>
                                      <p:tavLst>
                                        <p:tav tm="0">
                                          <p:val>
                                            <p:strVal val="1+#ppt_h/2"/>
                                          </p:val>
                                        </p:tav>
                                        <p:tav tm="100000">
                                          <p:val>
                                            <p:strVal val="#ppt_y"/>
                                          </p:val>
                                        </p:tav>
                                      </p:tavLst>
                                    </p:anim>
                                  </p:childTnLst>
                                </p:cTn>
                              </p:par>
                            </p:childTnLst>
                          </p:cTn>
                        </p:par>
                        <p:par>
                          <p:cTn id="86" fill="hold">
                            <p:stCondLst>
                              <p:cond delay="7000"/>
                            </p:stCondLst>
                            <p:childTnLst>
                              <p:par>
                                <p:cTn id="87" presetID="2" presetClass="entr" presetSubtype="12"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0-#ppt_w/2"/>
                                          </p:val>
                                        </p:tav>
                                        <p:tav tm="100000">
                                          <p:val>
                                            <p:strVal val="#ppt_x"/>
                                          </p:val>
                                        </p:tav>
                                      </p:tavLst>
                                    </p:anim>
                                    <p:anim calcmode="lin" valueType="num">
                                      <p:cBhvr additive="base">
                                        <p:cTn id="90" dur="500" fill="hold"/>
                                        <p:tgtEl>
                                          <p:spTgt spid="16"/>
                                        </p:tgtEl>
                                        <p:attrNameLst>
                                          <p:attrName>ppt_y</p:attrName>
                                        </p:attrNameLst>
                                      </p:cBhvr>
                                      <p:tavLst>
                                        <p:tav tm="0">
                                          <p:val>
                                            <p:strVal val="1+#ppt_h/2"/>
                                          </p:val>
                                        </p:tav>
                                        <p:tav tm="100000">
                                          <p:val>
                                            <p:strVal val="#ppt_y"/>
                                          </p:val>
                                        </p:tav>
                                      </p:tavLst>
                                    </p:anim>
                                  </p:childTnLst>
                                </p:cTn>
                              </p:par>
                            </p:childTnLst>
                          </p:cTn>
                        </p:par>
                        <p:par>
                          <p:cTn id="91" fill="hold">
                            <p:stCondLst>
                              <p:cond delay="7500"/>
                            </p:stCondLst>
                            <p:childTnLst>
                              <p:par>
                                <p:cTn id="92" presetID="2" presetClass="entr" presetSubtype="12"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0-#ppt_w/2"/>
                                          </p:val>
                                        </p:tav>
                                        <p:tav tm="100000">
                                          <p:val>
                                            <p:strVal val="#ppt_x"/>
                                          </p:val>
                                        </p:tav>
                                      </p:tavLst>
                                    </p:anim>
                                    <p:anim calcmode="lin" valueType="num">
                                      <p:cBhvr additive="base">
                                        <p:cTn id="9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4B99-7EFA-4B00-9B7D-3506DD34F510}"/>
              </a:ext>
            </a:extLst>
          </p:cNvPr>
          <p:cNvSpPr>
            <a:spLocks noGrp="1"/>
          </p:cNvSpPr>
          <p:nvPr>
            <p:ph type="title"/>
          </p:nvPr>
        </p:nvSpPr>
        <p:spPr/>
        <p:txBody>
          <a:bodyPr/>
          <a:lstStyle/>
          <a:p>
            <a:r>
              <a:rPr lang="sr-Latn-RS" dirty="0"/>
              <a:t>ImprESS map</a:t>
            </a:r>
            <a:endParaRPr lang="en-US" dirty="0"/>
          </a:p>
        </p:txBody>
      </p:sp>
      <p:pic>
        <p:nvPicPr>
          <p:cNvPr id="7" name="Content Placeholder 6">
            <a:extLst>
              <a:ext uri="{FF2B5EF4-FFF2-40B4-BE49-F238E27FC236}">
                <a16:creationId xmlns:a16="http://schemas.microsoft.com/office/drawing/2014/main" id="{0C9E0196-9A89-471B-9611-0BABD21F1BF3}"/>
              </a:ext>
            </a:extLst>
          </p:cNvPr>
          <p:cNvPicPr>
            <a:picLocks noGrp="1" noChangeAspect="1"/>
          </p:cNvPicPr>
          <p:nvPr>
            <p:ph idx="1"/>
          </p:nvPr>
        </p:nvPicPr>
        <p:blipFill>
          <a:blip r:embed="rId2"/>
          <a:stretch>
            <a:fillRect/>
          </a:stretch>
        </p:blipFill>
        <p:spPr>
          <a:xfrm>
            <a:off x="1866440" y="1846263"/>
            <a:ext cx="8519445" cy="4022725"/>
          </a:xfrm>
        </p:spPr>
      </p:pic>
      <p:sp>
        <p:nvSpPr>
          <p:cNvPr id="4" name="Footer Placeholder 3">
            <a:extLst>
              <a:ext uri="{FF2B5EF4-FFF2-40B4-BE49-F238E27FC236}">
                <a16:creationId xmlns:a16="http://schemas.microsoft.com/office/drawing/2014/main" id="{55C602E1-2E5C-4672-83FC-5050201D47CC}"/>
              </a:ext>
            </a:extLst>
          </p:cNvPr>
          <p:cNvSpPr>
            <a:spLocks noGrp="1"/>
          </p:cNvSpPr>
          <p:nvPr>
            <p:ph type="ftr" sz="quarter" idx="11"/>
          </p:nvPr>
        </p:nvSpPr>
        <p:spPr>
          <a:xfrm>
            <a:off x="2789718" y="6005391"/>
            <a:ext cx="6672887" cy="365125"/>
          </a:xfrm>
        </p:spPr>
        <p:txBody>
          <a:bodyPr/>
          <a:lstStyle/>
          <a:p>
            <a:pPr algn="ctr"/>
            <a:r>
              <a:rPr lang="en-CA" dirty="0"/>
              <a:t>Improving Academic and Professional Education Capacity in Serbia in the area of Safety &amp; Security </a:t>
            </a:r>
            <a:r>
              <a:rPr lang="en-CA" dirty="0" err="1"/>
              <a:t>ImprESS</a:t>
            </a:r>
            <a:r>
              <a:rPr lang="en-CA" dirty="0"/>
              <a:t>  (586410-EPP-1-2017-1-RS-EPPKA2-CBHE-JP (2017-3214/001-001))</a:t>
            </a:r>
            <a:endParaRPr lang="en-US" dirty="0"/>
          </a:p>
        </p:txBody>
      </p:sp>
      <p:sp>
        <p:nvSpPr>
          <p:cNvPr id="3" name="Slide Number Placeholder 2">
            <a:extLst>
              <a:ext uri="{FF2B5EF4-FFF2-40B4-BE49-F238E27FC236}">
                <a16:creationId xmlns:a16="http://schemas.microsoft.com/office/drawing/2014/main" id="{BB8FAD00-99B7-4E5E-B33E-2378C82DED53}"/>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Content Placeholder 6">
            <a:extLst>
              <a:ext uri="{FF2B5EF4-FFF2-40B4-BE49-F238E27FC236}">
                <a16:creationId xmlns:a16="http://schemas.microsoft.com/office/drawing/2014/main" id="{2EAEB546-41B3-43A5-918B-4554712D3F24}"/>
              </a:ext>
            </a:extLst>
          </p:cNvPr>
          <p:cNvPicPr>
            <a:picLocks noChangeAspect="1"/>
          </p:cNvPicPr>
          <p:nvPr/>
        </p:nvPicPr>
        <p:blipFill>
          <a:blip r:embed="rId2"/>
          <a:stretch>
            <a:fillRect/>
          </a:stretch>
        </p:blipFill>
        <p:spPr>
          <a:xfrm>
            <a:off x="1994566" y="1914464"/>
            <a:ext cx="8519445" cy="4022725"/>
          </a:xfrm>
          <a:prstGeom prst="rect">
            <a:avLst/>
          </a:prstGeom>
        </p:spPr>
      </p:pic>
      <p:grpSp>
        <p:nvGrpSpPr>
          <p:cNvPr id="8" name="Group 7">
            <a:extLst>
              <a:ext uri="{FF2B5EF4-FFF2-40B4-BE49-F238E27FC236}">
                <a16:creationId xmlns:a16="http://schemas.microsoft.com/office/drawing/2014/main" id="{6BD99855-105C-473C-A1A2-D60984204D29}"/>
              </a:ext>
            </a:extLst>
          </p:cNvPr>
          <p:cNvGrpSpPr/>
          <p:nvPr/>
        </p:nvGrpSpPr>
        <p:grpSpPr>
          <a:xfrm>
            <a:off x="1127716" y="422031"/>
            <a:ext cx="10398875" cy="997695"/>
            <a:chOff x="1127716" y="422031"/>
            <a:chExt cx="10398875" cy="997695"/>
          </a:xfrm>
        </p:grpSpPr>
        <p:pic>
          <p:nvPicPr>
            <p:cNvPr id="9" name="Picture 8">
              <a:extLst>
                <a:ext uri="{FF2B5EF4-FFF2-40B4-BE49-F238E27FC236}">
                  <a16:creationId xmlns:a16="http://schemas.microsoft.com/office/drawing/2014/main" id="{02EEAF7A-1883-46E4-807C-A5D5CB7A0212}"/>
                </a:ext>
              </a:extLst>
            </p:cNvPr>
            <p:cNvPicPr/>
            <p:nvPr/>
          </p:nvPicPr>
          <p:blipFill>
            <a:blip r:embed="rId3"/>
            <a:stretch>
              <a:fillRect/>
            </a:stretch>
          </p:blipFill>
          <p:spPr>
            <a:xfrm>
              <a:off x="9002872" y="422031"/>
              <a:ext cx="2523719" cy="997695"/>
            </a:xfrm>
            <a:prstGeom prst="rect">
              <a:avLst/>
            </a:prstGeom>
          </p:spPr>
        </p:pic>
        <p:sp>
          <p:nvSpPr>
            <p:cNvPr id="10" name="TextBox 9">
              <a:extLst>
                <a:ext uri="{FF2B5EF4-FFF2-40B4-BE49-F238E27FC236}">
                  <a16:creationId xmlns:a16="http://schemas.microsoft.com/office/drawing/2014/main" id="{1F12A115-B373-47F0-8711-25E8406AAB1A}"/>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11" name="Picture 10">
              <a:extLst>
                <a:ext uri="{FF2B5EF4-FFF2-40B4-BE49-F238E27FC236}">
                  <a16:creationId xmlns:a16="http://schemas.microsoft.com/office/drawing/2014/main" id="{CEDD3A05-02CD-4D13-8A23-FB991B7AC242}"/>
                </a:ext>
              </a:extLst>
            </p:cNvPr>
            <p:cNvPicPr>
              <a:picLocks noChangeAspect="1"/>
            </p:cNvPicPr>
            <p:nvPr/>
          </p:nvPicPr>
          <p:blipFill>
            <a:blip r:embed="rId4"/>
            <a:stretch>
              <a:fillRect/>
            </a:stretch>
          </p:blipFill>
          <p:spPr>
            <a:xfrm>
              <a:off x="1127716" y="455859"/>
              <a:ext cx="1079004" cy="930037"/>
            </a:xfrm>
            <a:prstGeom prst="rect">
              <a:avLst/>
            </a:prstGeom>
          </p:spPr>
        </p:pic>
      </p:grpSp>
    </p:spTree>
    <p:extLst>
      <p:ext uri="{BB962C8B-B14F-4D97-AF65-F5344CB8AC3E}">
        <p14:creationId xmlns:p14="http://schemas.microsoft.com/office/powerpoint/2010/main" val="12400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512E-3CF7-444E-973A-6DA95A56EEB3}"/>
              </a:ext>
            </a:extLst>
          </p:cNvPr>
          <p:cNvSpPr>
            <a:spLocks noGrp="1"/>
          </p:cNvSpPr>
          <p:nvPr>
            <p:ph type="title"/>
          </p:nvPr>
        </p:nvSpPr>
        <p:spPr/>
        <p:txBody>
          <a:bodyPr/>
          <a:lstStyle/>
          <a:p>
            <a:r>
              <a:rPr lang="en-CA"/>
              <a:t>	Aims and Objectives</a:t>
            </a:r>
            <a:endParaRPr lang="en-US" dirty="0"/>
          </a:p>
        </p:txBody>
      </p:sp>
      <p:sp>
        <p:nvSpPr>
          <p:cNvPr id="14" name="Content Placeholder 13"/>
          <p:cNvSpPr>
            <a:spLocks noGrp="1"/>
          </p:cNvSpPr>
          <p:nvPr>
            <p:ph sz="quarter" idx="13"/>
          </p:nvPr>
        </p:nvSpPr>
        <p:spPr/>
        <p:txBody>
          <a:bodyPr>
            <a:normAutofit fontScale="77500" lnSpcReduction="20000"/>
          </a:bodyPr>
          <a:lstStyle/>
          <a:p>
            <a:r>
              <a:rPr lang="en-GB" b="1" dirty="0"/>
              <a:t>Improving of the academic education capacity </a:t>
            </a:r>
            <a:r>
              <a:rPr lang="en-GB" dirty="0"/>
              <a:t>in Serbia. </a:t>
            </a:r>
          </a:p>
          <a:p>
            <a:pPr algn="just"/>
            <a:r>
              <a:rPr lang="en-GB" dirty="0"/>
              <a:t>E</a:t>
            </a:r>
            <a:r>
              <a:rPr lang="en-GB" b="1" dirty="0"/>
              <a:t>nhancement of the capacity building</a:t>
            </a:r>
          </a:p>
          <a:p>
            <a:pPr algn="just"/>
            <a:r>
              <a:rPr lang="en-GB" dirty="0"/>
              <a:t>Goals are sublimated in tree major deliverables:</a:t>
            </a:r>
            <a:endParaRPr lang="en-US" dirty="0"/>
          </a:p>
          <a:p>
            <a:pPr lvl="1" algn="just"/>
            <a:r>
              <a:rPr lang="en-GB" b="1" dirty="0"/>
              <a:t>D1: COURSES &amp; STUDY MODULES</a:t>
            </a:r>
            <a:r>
              <a:rPr lang="en-GB" dirty="0"/>
              <a:t> – based on the Study Partner in the area of Safety &amp; Security successfully leaded by European Universities (Germany, Italy, France, Poland) will be included into curricula of Serbia’s universities.</a:t>
            </a:r>
            <a:endParaRPr lang="en-US" dirty="0"/>
          </a:p>
          <a:p>
            <a:pPr lvl="1" algn="just"/>
            <a:r>
              <a:rPr lang="en-GB" b="1" dirty="0"/>
              <a:t>D2: REGIONAL CENTER FOR TRAINING &amp; EDUCATION IN THE AREA OF SAFETY &amp; SECURITY (TESS) </a:t>
            </a:r>
            <a:r>
              <a:rPr lang="en-GB" dirty="0"/>
              <a:t>– creating a platform where Serbian’s students will be able to acquire experience in a practical way by attending workshops, simulation exercises including usage of the most advanced techniques &amp; technologies in the area (agent-based modelling, data mining, web semantics, image processing, AI, interactive visualization, etc.).</a:t>
            </a:r>
            <a:endParaRPr lang="en-US" dirty="0"/>
          </a:p>
          <a:p>
            <a:pPr lvl="1" algn="just"/>
            <a:r>
              <a:rPr lang="en-GB" b="1" dirty="0"/>
              <a:t>D3: MODEL FOR THE OTHER UNIVERSITIES</a:t>
            </a:r>
            <a:r>
              <a:rPr lang="en-GB" dirty="0"/>
              <a:t> with results and experiences coming from the project (in line with the EU law regulations) which allow to organize trainings to improve quality of learning and ensure better preparedness for future specialists when dealing with natural and man-made disasters (including also industrial accidents). </a:t>
            </a:r>
            <a:endParaRPr lang="en-US" dirty="0"/>
          </a:p>
          <a:p>
            <a:pPr algn="just"/>
            <a:endParaRPr lang="en-GB" b="1" dirty="0"/>
          </a:p>
          <a:p>
            <a:pPr algn="just"/>
            <a:endParaRPr lang="en-US" dirty="0"/>
          </a:p>
          <a:p>
            <a:endParaRPr lang="en-US" dirty="0"/>
          </a:p>
        </p:txBody>
      </p:sp>
      <p:sp>
        <p:nvSpPr>
          <p:cNvPr id="4" name="Footer Placeholder 3">
            <a:extLst>
              <a:ext uri="{FF2B5EF4-FFF2-40B4-BE49-F238E27FC236}">
                <a16:creationId xmlns:a16="http://schemas.microsoft.com/office/drawing/2014/main" id="{7A471EA7-7A3B-41D0-A609-456D3DB36DB1}"/>
              </a:ext>
            </a:extLst>
          </p:cNvPr>
          <p:cNvSpPr>
            <a:spLocks noGrp="1"/>
          </p:cNvSpPr>
          <p:nvPr>
            <p:ph type="ftr" sz="quarter" idx="11"/>
          </p:nvPr>
        </p:nvSpPr>
        <p:spPr/>
        <p:txBody>
          <a:bodyPr/>
          <a:lstStyle/>
          <a:p>
            <a:r>
              <a:rPr lang="en-CA"/>
              <a:t>Improving Academic and Professional Education Capacity in Serbia in the area of Safety &amp; Security ImprESS  (586410-EPP-1-2017-1-RS-EPPKA2-CBHE-JP (2017-3214/001-001))</a:t>
            </a:r>
            <a:endParaRPr lang="en-US" dirty="0"/>
          </a:p>
        </p:txBody>
      </p:sp>
      <p:sp>
        <p:nvSpPr>
          <p:cNvPr id="5" name="Slide Number Placeholder 4">
            <a:extLst>
              <a:ext uri="{FF2B5EF4-FFF2-40B4-BE49-F238E27FC236}">
                <a16:creationId xmlns:a16="http://schemas.microsoft.com/office/drawing/2014/main" id="{04855A81-99BB-417A-A174-72ABBE72814E}"/>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a:extLst>
              <a:ext uri="{FF2B5EF4-FFF2-40B4-BE49-F238E27FC236}">
                <a16:creationId xmlns:a16="http://schemas.microsoft.com/office/drawing/2014/main" id="{9BC92CD6-451D-403F-82A7-EBA180240292}"/>
              </a:ext>
            </a:extLst>
          </p:cNvPr>
          <p:cNvPicPr>
            <a:picLocks noChangeAspect="1"/>
          </p:cNvPicPr>
          <p:nvPr/>
        </p:nvPicPr>
        <p:blipFill>
          <a:blip r:embed="rId2"/>
          <a:stretch>
            <a:fillRect/>
          </a:stretch>
        </p:blipFill>
        <p:spPr>
          <a:xfrm>
            <a:off x="0" y="807925"/>
            <a:ext cx="1983545" cy="1406769"/>
          </a:xfrm>
          <a:prstGeom prst="rect">
            <a:avLst/>
          </a:prstGeom>
        </p:spPr>
      </p:pic>
      <p:grpSp>
        <p:nvGrpSpPr>
          <p:cNvPr id="7" name="Group 6">
            <a:extLst>
              <a:ext uri="{FF2B5EF4-FFF2-40B4-BE49-F238E27FC236}">
                <a16:creationId xmlns:a16="http://schemas.microsoft.com/office/drawing/2014/main" id="{24176BA1-E2F6-4A1F-A629-A2FE94CBDC71}"/>
              </a:ext>
            </a:extLst>
          </p:cNvPr>
          <p:cNvGrpSpPr/>
          <p:nvPr/>
        </p:nvGrpSpPr>
        <p:grpSpPr>
          <a:xfrm>
            <a:off x="1662289" y="14285"/>
            <a:ext cx="10398875" cy="997695"/>
            <a:chOff x="1127716" y="422031"/>
            <a:chExt cx="10398875" cy="997695"/>
          </a:xfrm>
        </p:grpSpPr>
        <p:pic>
          <p:nvPicPr>
            <p:cNvPr id="8" name="Picture 7">
              <a:extLst>
                <a:ext uri="{FF2B5EF4-FFF2-40B4-BE49-F238E27FC236}">
                  <a16:creationId xmlns:a16="http://schemas.microsoft.com/office/drawing/2014/main" id="{74A65155-B238-4417-B4FB-CFFB7A368875}"/>
                </a:ext>
              </a:extLst>
            </p:cNvPr>
            <p:cNvPicPr/>
            <p:nvPr/>
          </p:nvPicPr>
          <p:blipFill>
            <a:blip r:embed="rId3"/>
            <a:stretch>
              <a:fillRect/>
            </a:stretch>
          </p:blipFill>
          <p:spPr>
            <a:xfrm>
              <a:off x="9002872" y="422031"/>
              <a:ext cx="2523719" cy="997695"/>
            </a:xfrm>
            <a:prstGeom prst="rect">
              <a:avLst/>
            </a:prstGeom>
          </p:spPr>
        </p:pic>
        <p:sp>
          <p:nvSpPr>
            <p:cNvPr id="9" name="TextBox 8">
              <a:extLst>
                <a:ext uri="{FF2B5EF4-FFF2-40B4-BE49-F238E27FC236}">
                  <a16:creationId xmlns:a16="http://schemas.microsoft.com/office/drawing/2014/main" id="{3DB95EF5-A715-4721-9C75-EEB7DBA6CCCB}"/>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10" name="Picture 9">
              <a:extLst>
                <a:ext uri="{FF2B5EF4-FFF2-40B4-BE49-F238E27FC236}">
                  <a16:creationId xmlns:a16="http://schemas.microsoft.com/office/drawing/2014/main" id="{19733687-7622-46B9-8C7F-062476EDE8AC}"/>
                </a:ext>
              </a:extLst>
            </p:cNvPr>
            <p:cNvPicPr>
              <a:picLocks noChangeAspect="1"/>
            </p:cNvPicPr>
            <p:nvPr/>
          </p:nvPicPr>
          <p:blipFill>
            <a:blip r:embed="rId4"/>
            <a:stretch>
              <a:fillRect/>
            </a:stretch>
          </p:blipFill>
          <p:spPr>
            <a:xfrm>
              <a:off x="1127716" y="455859"/>
              <a:ext cx="1079004" cy="930037"/>
            </a:xfrm>
            <a:prstGeom prst="rect">
              <a:avLst/>
            </a:prstGeom>
          </p:spPr>
        </p:pic>
      </p:grpSp>
    </p:spTree>
    <p:extLst>
      <p:ext uri="{BB962C8B-B14F-4D97-AF65-F5344CB8AC3E}">
        <p14:creationId xmlns:p14="http://schemas.microsoft.com/office/powerpoint/2010/main" val="33409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 calcmode="lin" valueType="num">
                                      <p:cBhvr additive="base">
                                        <p:cTn id="2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additive="base">
                                        <p:cTn id="30"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 calcmode="lin" valueType="num">
                                      <p:cBhvr additive="base">
                                        <p:cTn id="4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6642-C674-4DA9-A9AC-7869150459A9}"/>
              </a:ext>
            </a:extLst>
          </p:cNvPr>
          <p:cNvSpPr>
            <a:spLocks noGrp="1"/>
          </p:cNvSpPr>
          <p:nvPr>
            <p:ph type="title"/>
          </p:nvPr>
        </p:nvSpPr>
        <p:spPr/>
        <p:txBody>
          <a:bodyPr/>
          <a:lstStyle/>
          <a:p>
            <a:br>
              <a:rPr lang="en-US" dirty="0"/>
            </a:br>
            <a:r>
              <a:rPr lang="en-US" dirty="0"/>
              <a:t>Project management structure</a:t>
            </a:r>
          </a:p>
        </p:txBody>
      </p:sp>
      <p:sp>
        <p:nvSpPr>
          <p:cNvPr id="3" name="Content Placeholder 2">
            <a:extLst>
              <a:ext uri="{FF2B5EF4-FFF2-40B4-BE49-F238E27FC236}">
                <a16:creationId xmlns:a16="http://schemas.microsoft.com/office/drawing/2014/main" id="{D65BED2C-8B60-4754-BD4A-C228BC6BD1C2}"/>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408C8B3-9967-49DF-8D32-E2B11649E429}"/>
              </a:ext>
            </a:extLst>
          </p:cNvPr>
          <p:cNvSpPr>
            <a:spLocks noGrp="1"/>
          </p:cNvSpPr>
          <p:nvPr>
            <p:ph type="ftr" sz="quarter" idx="11"/>
          </p:nvPr>
        </p:nvSpPr>
        <p:spPr/>
        <p:txBody>
          <a:bodyPr/>
          <a:lstStyle/>
          <a:p>
            <a:r>
              <a:rPr lang="en-CA"/>
              <a:t>Improving Academic and Professional Education Capacity in Serbia in the area of Safety &amp; Security ImprESS  (586410-EPP-1-2017-1-RS-EPPKA2-CBHE-JP (2017-3214/001-001))</a:t>
            </a:r>
            <a:endParaRPr lang="en-US" dirty="0"/>
          </a:p>
        </p:txBody>
      </p:sp>
      <p:graphicFrame>
        <p:nvGraphicFramePr>
          <p:cNvPr id="6" name="Diagram 5">
            <a:extLst>
              <a:ext uri="{FF2B5EF4-FFF2-40B4-BE49-F238E27FC236}">
                <a16:creationId xmlns:a16="http://schemas.microsoft.com/office/drawing/2014/main" id="{CE6C19ED-DE5F-41A0-8D66-523EDD7A5F4F}"/>
              </a:ext>
            </a:extLst>
          </p:cNvPr>
          <p:cNvGraphicFramePr/>
          <p:nvPr>
            <p:extLst>
              <p:ext uri="{D42A27DB-BD31-4B8C-83A1-F6EECF244321}">
                <p14:modId xmlns:p14="http://schemas.microsoft.com/office/powerpoint/2010/main" val="4090965729"/>
              </p:ext>
            </p:extLst>
          </p:nvPr>
        </p:nvGraphicFramePr>
        <p:xfrm>
          <a:off x="156410" y="2076449"/>
          <a:ext cx="11879179" cy="4630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CC5006C5-3131-4624-850B-31628E21E975}"/>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pSp>
        <p:nvGrpSpPr>
          <p:cNvPr id="8" name="Group 7">
            <a:extLst>
              <a:ext uri="{FF2B5EF4-FFF2-40B4-BE49-F238E27FC236}">
                <a16:creationId xmlns:a16="http://schemas.microsoft.com/office/drawing/2014/main" id="{65785DEE-F8E0-4B53-B319-515345D3E657}"/>
              </a:ext>
            </a:extLst>
          </p:cNvPr>
          <p:cNvGrpSpPr/>
          <p:nvPr/>
        </p:nvGrpSpPr>
        <p:grpSpPr>
          <a:xfrm>
            <a:off x="1127716" y="422031"/>
            <a:ext cx="10398875" cy="997695"/>
            <a:chOff x="1127716" y="422031"/>
            <a:chExt cx="10398875" cy="997695"/>
          </a:xfrm>
        </p:grpSpPr>
        <p:pic>
          <p:nvPicPr>
            <p:cNvPr id="9" name="Picture 8">
              <a:extLst>
                <a:ext uri="{FF2B5EF4-FFF2-40B4-BE49-F238E27FC236}">
                  <a16:creationId xmlns:a16="http://schemas.microsoft.com/office/drawing/2014/main" id="{4991D303-8860-4983-9B57-90CAAB76C93C}"/>
                </a:ext>
              </a:extLst>
            </p:cNvPr>
            <p:cNvPicPr/>
            <p:nvPr/>
          </p:nvPicPr>
          <p:blipFill>
            <a:blip r:embed="rId7"/>
            <a:stretch>
              <a:fillRect/>
            </a:stretch>
          </p:blipFill>
          <p:spPr>
            <a:xfrm>
              <a:off x="9002872" y="422031"/>
              <a:ext cx="2523719" cy="997695"/>
            </a:xfrm>
            <a:prstGeom prst="rect">
              <a:avLst/>
            </a:prstGeom>
          </p:spPr>
        </p:pic>
        <p:sp>
          <p:nvSpPr>
            <p:cNvPr id="10" name="TextBox 9">
              <a:extLst>
                <a:ext uri="{FF2B5EF4-FFF2-40B4-BE49-F238E27FC236}">
                  <a16:creationId xmlns:a16="http://schemas.microsoft.com/office/drawing/2014/main" id="{4C3C2241-A1D0-454E-B05A-D9FDFF611B19}"/>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11" name="Picture 10">
              <a:extLst>
                <a:ext uri="{FF2B5EF4-FFF2-40B4-BE49-F238E27FC236}">
                  <a16:creationId xmlns:a16="http://schemas.microsoft.com/office/drawing/2014/main" id="{B9DB9E39-C699-4351-A93C-33FA1E028455}"/>
                </a:ext>
              </a:extLst>
            </p:cNvPr>
            <p:cNvPicPr>
              <a:picLocks noChangeAspect="1"/>
            </p:cNvPicPr>
            <p:nvPr/>
          </p:nvPicPr>
          <p:blipFill>
            <a:blip r:embed="rId8"/>
            <a:stretch>
              <a:fillRect/>
            </a:stretch>
          </p:blipFill>
          <p:spPr>
            <a:xfrm>
              <a:off x="1127716" y="455859"/>
              <a:ext cx="1079004" cy="930037"/>
            </a:xfrm>
            <a:prstGeom prst="rect">
              <a:avLst/>
            </a:prstGeom>
          </p:spPr>
        </p:pic>
      </p:grpSp>
    </p:spTree>
    <p:extLst>
      <p:ext uri="{BB962C8B-B14F-4D97-AF65-F5344CB8AC3E}">
        <p14:creationId xmlns:p14="http://schemas.microsoft.com/office/powerpoint/2010/main" val="42505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A0E9-FC06-4D7F-80FC-6F0F9CBD66AB}"/>
              </a:ext>
            </a:extLst>
          </p:cNvPr>
          <p:cNvSpPr>
            <a:spLocks noGrp="1"/>
          </p:cNvSpPr>
          <p:nvPr>
            <p:ph type="title"/>
          </p:nvPr>
        </p:nvSpPr>
        <p:spPr/>
        <p:txBody>
          <a:bodyPr/>
          <a:lstStyle/>
          <a:p>
            <a:r>
              <a:rPr lang="en-US" dirty="0"/>
              <a:t>Organizational structure</a:t>
            </a:r>
          </a:p>
        </p:txBody>
      </p:sp>
      <p:sp>
        <p:nvSpPr>
          <p:cNvPr id="4" name="Footer Placeholder 3">
            <a:extLst>
              <a:ext uri="{FF2B5EF4-FFF2-40B4-BE49-F238E27FC236}">
                <a16:creationId xmlns:a16="http://schemas.microsoft.com/office/drawing/2014/main" id="{8F0B3BB5-6CFA-4541-95A7-8F03206A16A5}"/>
              </a:ext>
            </a:extLst>
          </p:cNvPr>
          <p:cNvSpPr>
            <a:spLocks noGrp="1"/>
          </p:cNvSpPr>
          <p:nvPr>
            <p:ph type="ftr" sz="quarter" idx="11"/>
          </p:nvPr>
        </p:nvSpPr>
        <p:spPr>
          <a:xfrm>
            <a:off x="2789719" y="5883275"/>
            <a:ext cx="6672887" cy="365125"/>
          </a:xfrm>
        </p:spPr>
        <p:txBody>
          <a:bodyPr/>
          <a:lstStyle/>
          <a:p>
            <a:pPr algn="ctr"/>
            <a:r>
              <a:rPr lang="en-CA" dirty="0"/>
              <a:t>Improving Academic and Professional Education Capacity in Serbia in the area of Safety &amp; Security </a:t>
            </a:r>
            <a:r>
              <a:rPr lang="en-CA" dirty="0" err="1"/>
              <a:t>ImprESS</a:t>
            </a:r>
            <a:r>
              <a:rPr lang="en-CA" dirty="0"/>
              <a:t>  (586410-EPP-1-2017-1-RS-EPPKA2-CBHE-JP (2017-3214/001-001))</a:t>
            </a:r>
            <a:endParaRPr lang="en-US" dirty="0"/>
          </a:p>
        </p:txBody>
      </p:sp>
      <p:graphicFrame>
        <p:nvGraphicFramePr>
          <p:cNvPr id="6" name="Content Placeholder 5">
            <a:extLst>
              <a:ext uri="{FF2B5EF4-FFF2-40B4-BE49-F238E27FC236}">
                <a16:creationId xmlns:a16="http://schemas.microsoft.com/office/drawing/2014/main" id="{8D339732-5C92-45D9-8E91-E231B42C320F}"/>
              </a:ext>
            </a:extLst>
          </p:cNvPr>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7008CD89-435D-4139-B40B-E88193837904}"/>
              </a:ext>
            </a:extLst>
          </p:cNvPr>
          <p:cNvSpPr>
            <a:spLocks noGrp="1"/>
          </p:cNvSpPr>
          <p:nvPr>
            <p:ph type="sldNum" sz="quarter" idx="12"/>
          </p:nvPr>
        </p:nvSpPr>
        <p:spPr/>
        <p:txBody>
          <a:bodyPr/>
          <a:lstStyle/>
          <a:p>
            <a:fld id="{D57F1E4F-1CFF-5643-939E-217C01CDF565}" type="slidenum">
              <a:rPr lang="en-US" smtClean="0"/>
              <a:pPr/>
              <a:t>9</a:t>
            </a:fld>
            <a:endParaRPr lang="en-US" dirty="0"/>
          </a:p>
        </p:txBody>
      </p:sp>
      <p:grpSp>
        <p:nvGrpSpPr>
          <p:cNvPr id="8" name="Group 7">
            <a:extLst>
              <a:ext uri="{FF2B5EF4-FFF2-40B4-BE49-F238E27FC236}">
                <a16:creationId xmlns:a16="http://schemas.microsoft.com/office/drawing/2014/main" id="{C2842D62-5C7E-454F-A895-04744BD0131D}"/>
              </a:ext>
            </a:extLst>
          </p:cNvPr>
          <p:cNvGrpSpPr/>
          <p:nvPr/>
        </p:nvGrpSpPr>
        <p:grpSpPr>
          <a:xfrm>
            <a:off x="1127716" y="422031"/>
            <a:ext cx="10398875" cy="997695"/>
            <a:chOff x="1127716" y="422031"/>
            <a:chExt cx="10398875" cy="997695"/>
          </a:xfrm>
        </p:grpSpPr>
        <p:pic>
          <p:nvPicPr>
            <p:cNvPr id="9" name="Picture 8">
              <a:extLst>
                <a:ext uri="{FF2B5EF4-FFF2-40B4-BE49-F238E27FC236}">
                  <a16:creationId xmlns:a16="http://schemas.microsoft.com/office/drawing/2014/main" id="{6123EFDF-A49C-41A2-8B6A-A7001CCE62AD}"/>
                </a:ext>
              </a:extLst>
            </p:cNvPr>
            <p:cNvPicPr/>
            <p:nvPr/>
          </p:nvPicPr>
          <p:blipFill>
            <a:blip r:embed="rId7"/>
            <a:stretch>
              <a:fillRect/>
            </a:stretch>
          </p:blipFill>
          <p:spPr>
            <a:xfrm>
              <a:off x="9002872" y="422031"/>
              <a:ext cx="2523719" cy="997695"/>
            </a:xfrm>
            <a:prstGeom prst="rect">
              <a:avLst/>
            </a:prstGeom>
          </p:spPr>
        </p:pic>
        <p:sp>
          <p:nvSpPr>
            <p:cNvPr id="10" name="TextBox 9">
              <a:extLst>
                <a:ext uri="{FF2B5EF4-FFF2-40B4-BE49-F238E27FC236}">
                  <a16:creationId xmlns:a16="http://schemas.microsoft.com/office/drawing/2014/main" id="{6C0B5FAE-900C-42F7-98CD-7E67F31F5D3A}"/>
                </a:ext>
              </a:extLst>
            </p:cNvPr>
            <p:cNvSpPr txBox="1"/>
            <p:nvPr/>
          </p:nvSpPr>
          <p:spPr>
            <a:xfrm>
              <a:off x="2363372" y="758952"/>
              <a:ext cx="663950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Improving Academic and Professional Education Capacity in Serbia in the Area of Safety &amp; Security (by Means of Strategic Partnership with the EU) </a:t>
              </a:r>
              <a:r>
                <a:rPr lang="sr-Latn-RS" sz="1200" b="1" dirty="0">
                  <a:latin typeface="Arial" panose="020B0604020202020204" pitchFamily="34" charset="0"/>
                  <a:cs typeface="Arial" panose="020B0604020202020204" pitchFamily="34" charset="0"/>
                </a:rPr>
                <a:t>- IMPRESS</a:t>
              </a:r>
              <a:endParaRPr lang="en-US" sz="1200" dirty="0"/>
            </a:p>
          </p:txBody>
        </p:sp>
        <p:pic>
          <p:nvPicPr>
            <p:cNvPr id="11" name="Picture 10">
              <a:extLst>
                <a:ext uri="{FF2B5EF4-FFF2-40B4-BE49-F238E27FC236}">
                  <a16:creationId xmlns:a16="http://schemas.microsoft.com/office/drawing/2014/main" id="{5911155D-7D86-4788-9C51-92E9A01BA0D3}"/>
                </a:ext>
              </a:extLst>
            </p:cNvPr>
            <p:cNvPicPr>
              <a:picLocks noChangeAspect="1"/>
            </p:cNvPicPr>
            <p:nvPr/>
          </p:nvPicPr>
          <p:blipFill>
            <a:blip r:embed="rId8"/>
            <a:stretch>
              <a:fillRect/>
            </a:stretch>
          </p:blipFill>
          <p:spPr>
            <a:xfrm>
              <a:off x="1127716" y="455859"/>
              <a:ext cx="1079004" cy="930037"/>
            </a:xfrm>
            <a:prstGeom prst="rect">
              <a:avLst/>
            </a:prstGeom>
          </p:spPr>
        </p:pic>
      </p:grpSp>
    </p:spTree>
    <p:extLst>
      <p:ext uri="{BB962C8B-B14F-4D97-AF65-F5344CB8AC3E}">
        <p14:creationId xmlns:p14="http://schemas.microsoft.com/office/powerpoint/2010/main" val="16274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639</TotalTime>
  <Words>1795</Words>
  <Application>Microsoft Office PowerPoint</Application>
  <PresentationFormat>Widescreen</PresentationFormat>
  <Paragraphs>283</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Book Antiqua</vt:lpstr>
      <vt:lpstr>Calibri</vt:lpstr>
      <vt:lpstr>Times New Roman</vt:lpstr>
      <vt:lpstr>Tw Cen MT</vt:lpstr>
      <vt:lpstr>Droplet</vt:lpstr>
      <vt:lpstr>Acrobat Document</vt:lpstr>
      <vt:lpstr>ImprESS Project</vt:lpstr>
      <vt:lpstr>Basic information</vt:lpstr>
      <vt:lpstr>Consortium</vt:lpstr>
      <vt:lpstr>Respectable logos of the Partners</vt:lpstr>
      <vt:lpstr>Management team</vt:lpstr>
      <vt:lpstr>ImprESS map</vt:lpstr>
      <vt:lpstr> Aims and Objectives</vt:lpstr>
      <vt:lpstr> Project management structure</vt:lpstr>
      <vt:lpstr>Organizational structure</vt:lpstr>
      <vt:lpstr>Management documents </vt:lpstr>
      <vt:lpstr>Activities</vt:lpstr>
      <vt:lpstr>Activities</vt:lpstr>
      <vt:lpstr>Activities ongoing</vt:lpstr>
      <vt:lpstr>Activities ongoing</vt:lpstr>
      <vt:lpstr>Dissemination</vt:lpstr>
      <vt:lpstr>Management</vt:lpstr>
      <vt:lpstr>Things learned</vt:lpstr>
      <vt:lpstr>Requests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 Project</dc:title>
  <dc:creator>Zvonimir Ivanovic</dc:creator>
  <cp:lastModifiedBy>Zvonimir</cp:lastModifiedBy>
  <cp:revision>29</cp:revision>
  <dcterms:created xsi:type="dcterms:W3CDTF">2018-03-04T08:40:26Z</dcterms:created>
  <dcterms:modified xsi:type="dcterms:W3CDTF">2018-03-07T18:19:37Z</dcterms:modified>
</cp:coreProperties>
</file>